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6255ED-3CDF-4E0F-9408-55F3C897EA2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ФЕДЕРАЛЬНЫЙ ГОСУДАРСТВЕННЫЙ ОБРАЗОВАТЕЛЬНЫЙ СТАНДАРТ ДОШКОЛЬНОГО ОБРАЗОВАНИЯ</a:t>
            </a:r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b="1" i="1" dirty="0" smtClean="0"/>
              <a:t>                  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2014 год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2400" dirty="0" smtClean="0"/>
              <a:t>формирования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среды, соответствующей возрастным и индивидуальным особенностям детей;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r>
              <a:rPr lang="ru-RU" sz="2400" dirty="0" smtClean="0"/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sz="2400" dirty="0" smtClean="0"/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Стандарт является основой для: </a:t>
            </a:r>
          </a:p>
          <a:p>
            <a:r>
              <a:rPr lang="ru-RU" sz="2400" dirty="0" smtClean="0"/>
              <a:t>разработки и реализации Программы; </a:t>
            </a:r>
          </a:p>
          <a:p>
            <a:r>
              <a:rPr lang="ru-RU" sz="2400" dirty="0" smtClean="0"/>
              <a:t>разработки примерных образовательных программ дошкольного образования; </a:t>
            </a:r>
          </a:p>
          <a:p>
            <a:r>
              <a:rPr lang="ru-RU" sz="2400" dirty="0" smtClean="0"/>
              <a:t> разработки нормативов финансового обеспечения реализации Программы; </a:t>
            </a:r>
          </a:p>
          <a:p>
            <a:r>
              <a:rPr lang="ru-RU" sz="2400" dirty="0" smtClean="0"/>
              <a:t>формирования учредителем государственного (муниципального) задания в отношении Организаций; </a:t>
            </a:r>
          </a:p>
          <a:p>
            <a:r>
              <a:rPr lang="ru-RU" sz="2400" dirty="0" smtClean="0"/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2400" dirty="0" smtClean="0"/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устанавливает требования, обязательные при реализации Программы, в том числе: </a:t>
            </a:r>
          </a:p>
          <a:p>
            <a:r>
              <a:rPr lang="ru-RU" sz="2400" dirty="0" smtClean="0"/>
              <a:t>к структуре Программы; </a:t>
            </a:r>
          </a:p>
          <a:p>
            <a:r>
              <a:rPr lang="ru-RU" sz="2400" dirty="0" smtClean="0"/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r>
              <a:rPr lang="ru-RU" sz="2400" dirty="0" smtClean="0"/>
              <a:t> к результатам освоения Программы, представленным в виде целевых ориентиров дошкольного образования.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0112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i="1" dirty="0" smtClean="0"/>
              <a:t>Спасибо</a:t>
            </a:r>
          </a:p>
          <a:p>
            <a:pPr algn="ctr">
              <a:buNone/>
            </a:pPr>
            <a:r>
              <a:rPr lang="ru-RU" sz="6000" b="1" i="1" dirty="0" smtClean="0"/>
              <a:t> за внимание</a:t>
            </a:r>
            <a:endParaRPr lang="ru-RU" sz="60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4898912"/>
          </a:xfrm>
        </p:spPr>
        <p:txBody>
          <a:bodyPr>
            <a:normAutofit/>
          </a:bodyPr>
          <a:lstStyle/>
          <a:p>
            <a:r>
              <a:rPr lang="ru-RU" dirty="0" smtClean="0"/>
              <a:t>ФГОС дошкольного образования разрабатывается впервые в российской истории в соответствии с требованиями вступающего в силу 1 сентября 2013 года Федерального закона «Об образовании в Российской Федерации"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53206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041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Предметом регулирования ФГОС дошкольного образования </a:t>
            </a:r>
            <a:r>
              <a:rPr lang="ru-RU" dirty="0" smtClean="0"/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Стандарт разработан на основе </a:t>
            </a:r>
            <a:r>
              <a:rPr lang="ru-RU" dirty="0" smtClean="0"/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При разработке Стандарта учтены:</a:t>
            </a:r>
          </a:p>
          <a:p>
            <a:r>
              <a:rPr lang="ru-RU" dirty="0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dirty="0" smtClean="0"/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поддержки разнообразия  детства;</a:t>
            </a:r>
          </a:p>
          <a:p>
            <a:r>
              <a:rPr lang="ru-RU" sz="2400" dirty="0" smtClean="0"/>
              <a:t>сохранения уникальности и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как важного этапа в общем развитии человека;</a:t>
            </a:r>
          </a:p>
          <a:p>
            <a:r>
              <a:rPr lang="ru-RU" sz="2400" dirty="0" smtClean="0"/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2400" dirty="0" smtClean="0"/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>
              <a:buNone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охраны и укрепления физического и психического здоровья детей;</a:t>
            </a:r>
          </a:p>
          <a:p>
            <a:r>
              <a:rPr lang="ru-RU" sz="2400" dirty="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dirty="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605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Печенье</cp:lastModifiedBy>
  <cp:revision>11</cp:revision>
  <dcterms:created xsi:type="dcterms:W3CDTF">2013-08-13T15:19:17Z</dcterms:created>
  <dcterms:modified xsi:type="dcterms:W3CDTF">2014-11-22T20:11:10Z</dcterms:modified>
</cp:coreProperties>
</file>