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4660"/>
  </p:normalViewPr>
  <p:slideViewPr>
    <p:cSldViewPr>
      <p:cViewPr varScale="1">
        <p:scale>
          <a:sx n="64" d="100"/>
          <a:sy n="64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B81EE-4933-45EB-AF53-283C35A9274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C0514-41BE-4D8D-B9C2-04A005DA7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1F2EB0-B157-4CB0-9FB1-BE5175910A0A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BE5F3C-0CE8-45FD-94E9-10658C392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96265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Счёт предметов до 10 и обратно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816424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Давайте посчитаем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b4ac66f3c312f45fe8221868a319b2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212976"/>
            <a:ext cx="885825" cy="1181100"/>
          </a:xfrm>
          <a:prstGeom prst="rect">
            <a:avLst/>
          </a:prstGeom>
        </p:spPr>
      </p:pic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204864"/>
            <a:ext cx="885825" cy="1181100"/>
          </a:xfrm>
          <a:prstGeom prst="rect">
            <a:avLst/>
          </a:prstGeom>
        </p:spPr>
      </p:pic>
      <p:pic>
        <p:nvPicPr>
          <p:cNvPr id="8" name="Рисунок 7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764704"/>
            <a:ext cx="885825" cy="1181100"/>
          </a:xfrm>
          <a:prstGeom prst="rect">
            <a:avLst/>
          </a:prstGeom>
        </p:spPr>
      </p:pic>
      <p:pic>
        <p:nvPicPr>
          <p:cNvPr id="9" name="Рисунок 8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492896"/>
            <a:ext cx="885825" cy="1181100"/>
          </a:xfrm>
          <a:prstGeom prst="rect">
            <a:avLst/>
          </a:prstGeom>
        </p:spPr>
      </p:pic>
      <p:pic>
        <p:nvPicPr>
          <p:cNvPr id="10" name="Рисунок 9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052736"/>
            <a:ext cx="885825" cy="1181100"/>
          </a:xfrm>
          <a:prstGeom prst="rect">
            <a:avLst/>
          </a:prstGeom>
        </p:spPr>
      </p:pic>
      <p:pic>
        <p:nvPicPr>
          <p:cNvPr id="11" name="Рисунок 10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980728"/>
            <a:ext cx="885825" cy="1181100"/>
          </a:xfrm>
          <a:prstGeom prst="rect">
            <a:avLst/>
          </a:prstGeom>
        </p:spPr>
      </p:pic>
      <p:pic>
        <p:nvPicPr>
          <p:cNvPr id="12" name="Рисунок 11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348880"/>
            <a:ext cx="885825" cy="1181100"/>
          </a:xfrm>
          <a:prstGeom prst="rect">
            <a:avLst/>
          </a:prstGeom>
        </p:spPr>
      </p:pic>
      <p:pic>
        <p:nvPicPr>
          <p:cNvPr id="13" name="Рисунок 12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276872"/>
            <a:ext cx="885825" cy="1181100"/>
          </a:xfrm>
          <a:prstGeom prst="rect">
            <a:avLst/>
          </a:prstGeom>
        </p:spPr>
      </p:pic>
      <p:pic>
        <p:nvPicPr>
          <p:cNvPr id="14" name="Рисунок 1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564904"/>
            <a:ext cx="885825" cy="1181100"/>
          </a:xfrm>
          <a:prstGeom prst="rect">
            <a:avLst/>
          </a:prstGeom>
        </p:spPr>
      </p:pic>
      <p:pic>
        <p:nvPicPr>
          <p:cNvPr id="15" name="Рисунок 1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412776"/>
            <a:ext cx="885825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stgif.su/_ph/41/2/1589699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748464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8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Счёт предметов до 10 и обратно</vt:lpstr>
      <vt:lpstr>Давайте посчитаем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2012-11-16T17:37:49Z</dcterms:created>
  <dcterms:modified xsi:type="dcterms:W3CDTF">2012-11-18T11:21:01Z</dcterms:modified>
</cp:coreProperties>
</file>