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4F2DDC-6BAF-475D-A150-BD38E361DD32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8EF0C9-E298-4D88-B5CB-67656D8549D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4981136"/>
            <a:ext cx="7854696" cy="14482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643182"/>
            <a:ext cx="6886596" cy="11430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9600" i="1" dirty="0" smtClean="0">
                <a:solidFill>
                  <a:srgbClr val="002060"/>
                </a:solidFill>
              </a:rPr>
              <a:t>Зима пришла</a:t>
            </a:r>
            <a:endParaRPr lang="ru-RU" sz="9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721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8643998" cy="6143668"/>
          </a:xfrm>
          <a:prstGeom prst="round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af3bbd70e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bfoto_ru_13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" y="357166"/>
            <a:ext cx="8401050" cy="5993629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sskaya-zima-oboi-dlya-rabochego-sto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  <a:prstGeom prst="round2Diag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bfoto_ru_24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ound2Diag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ои-зима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ound2Diag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Зима пришла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пришла</dc:title>
  <dc:creator>Admin</dc:creator>
  <cp:lastModifiedBy>Admin</cp:lastModifiedBy>
  <cp:revision>5</cp:revision>
  <dcterms:created xsi:type="dcterms:W3CDTF">2012-01-11T09:42:51Z</dcterms:created>
  <dcterms:modified xsi:type="dcterms:W3CDTF">2012-01-11T10:26:53Z</dcterms:modified>
</cp:coreProperties>
</file>