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35B804-3CB8-403E-9996-55D24843FCA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B01CCD-14DA-4182-BC60-F9323A236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35B804-3CB8-403E-9996-55D24843FCA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01CCD-14DA-4182-BC60-F9323A236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35B804-3CB8-403E-9996-55D24843FCA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01CCD-14DA-4182-BC60-F9323A236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35B804-3CB8-403E-9996-55D24843FCA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01CCD-14DA-4182-BC60-F9323A236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35B804-3CB8-403E-9996-55D24843FCA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01CCD-14DA-4182-BC60-F9323A236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35B804-3CB8-403E-9996-55D24843FCA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01CCD-14DA-4182-BC60-F9323A236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35B804-3CB8-403E-9996-55D24843FCA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01CCD-14DA-4182-BC60-F9323A236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35B804-3CB8-403E-9996-55D24843FCA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01CCD-14DA-4182-BC60-F9323A236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35B804-3CB8-403E-9996-55D24843FCA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01CCD-14DA-4182-BC60-F9323A236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35B804-3CB8-403E-9996-55D24843FCA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01CCD-14DA-4182-BC60-F9323A236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35B804-3CB8-403E-9996-55D24843FCA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B01CCD-14DA-4182-BC60-F9323A236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35B804-3CB8-403E-9996-55D24843FCA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8B01CCD-14DA-4182-BC60-F9323A236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20002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</a:t>
            </a:r>
            <a:br>
              <a:rPr lang="ru-RU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детский сад №</a:t>
            </a:r>
            <a:r>
              <a:rPr lang="en-U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259</a:t>
            </a:r>
            <a:r>
              <a:rPr lang="ru-RU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городского округа Самара</a:t>
            </a:r>
            <a:br>
              <a:rPr lang="ru-RU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143116"/>
            <a:ext cx="7772400" cy="28575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Педагогический  проект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«Царица – водица» </a:t>
            </a: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(в рамках реализации ФГОС)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Долженкова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Наталья Александровна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 МБДОУ № 259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Самара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/>
              <a:t> </a:t>
            </a:r>
            <a:endParaRPr lang="ru-RU" sz="1800" dirty="0" smtClean="0"/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стас.EBA1A573BC0644A\Рабочий стол\341-2\рябинка\P10306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43314"/>
            <a:ext cx="3074346" cy="230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un_and_yellow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331912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Трудовое воспитание</a:t>
            </a:r>
            <a:endParaRPr lang="ru-RU" dirty="0"/>
          </a:p>
        </p:txBody>
      </p:sp>
      <p:pic>
        <p:nvPicPr>
          <p:cNvPr id="10" name="Содержимое 9" descr="P104012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4876" y="571480"/>
            <a:ext cx="4041775" cy="4317215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378621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Продуктивная  деятельность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20717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273050"/>
            <a:ext cx="6758006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  <a:endParaRPr lang="ru-RU" sz="28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428596" y="2143116"/>
            <a:ext cx="4040188" cy="3941763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Воспитание экологической культуры – долгий путь формирования правильных способов взаимодействия с природой.</a:t>
            </a: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Детям необходимо прививать навыки экологически грамотного отношения в быту, в частности, научить детей бережно и экономно относиться к воде. Обратить их внимание на то, что даже такой привычный объект, как вода, таит в себе много неизвестного.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P104028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643182"/>
            <a:ext cx="4041775" cy="3031331"/>
          </a:xfrm>
        </p:spPr>
      </p:pic>
      <p:pic>
        <p:nvPicPr>
          <p:cNvPr id="6" name="Picture 5" descr="Rainbow_edg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1425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Перечень  выявленных проблем</a:t>
            </a:r>
            <a:r>
              <a:rPr lang="ru-RU" dirty="0" smtClean="0">
                <a:solidFill>
                  <a:srgbClr val="009900"/>
                </a:solidFill>
              </a:rPr>
              <a:t/>
            </a:r>
            <a:br>
              <a:rPr lang="ru-RU" dirty="0" smtClean="0">
                <a:solidFill>
                  <a:srgbClr val="009900"/>
                </a:solidFill>
              </a:rPr>
            </a:b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8258204" cy="198470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Отсутствие у детей представлений о значении воды в жизни человека, об основных источниках загрязнения воды, его последствиях, мероприятиях по предотвращению загрязнения воды.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104029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786050" y="3000372"/>
            <a:ext cx="3000396" cy="2928958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Формирование у детей осознанного, бережного отношения к воде, как к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важному природному ресурсу, то есть воспитание экологического сознания.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Выявление утечки чистой воды и практических дел, направленных на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сбережение запасов чистой воды 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Систематизировать и расширять представления детей о свойствах воды.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Способствовать формированию позитивного отношения к воде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(познавательного, бережного, созидательного).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Развивать умение формулировать проблему, анализировать ситуации,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планировать эксперимент, продумывать ход деятельности для получения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желаемого результата, делать выводы на основе практического опыта.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Активизировать природоведческий словарь ребёнка.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Воспитывать чувство взаимопомощи, аккуратность при проведении опыта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Цель и задачи проекта </a:t>
            </a:r>
            <a:endParaRPr lang="ru-RU" sz="28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lyan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2714620"/>
            <a:ext cx="952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(Разработка вопросов диагностирования, создание диагностического пакета. Диагностирование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дошкольников на определение знаний по теме проекта. Выявление уровня знаний по теме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проектирования. Анализ результатов диагностики дошкольников. Подтверждение актуальности 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реализации данного проекта. Составление плана основного (внедренческого) этапа проектирования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Разработана стратегия решения возникших проблем.)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Практический этап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познавательной деятельности детей, провести серию познавательных бесед, наглядная агитация в группе, разучивание стихов, пословиц о воде, сочинение сказки «Царица вода», настольные игры)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Завершающий этап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(организация фотовыставки, диагностирование воспитанников, анализ диагностики, оформление </a:t>
            </a:r>
          </a:p>
          <a:p>
            <a:pPr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проекта)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Содержание проекта</a:t>
            </a:r>
            <a:endParaRPr lang="ru-RU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aaboyreadi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286388"/>
            <a:ext cx="243998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 детей сформируются начальные представления о воде, как источнике жизни живых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организмов. 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Дети приобретут экологически ценный опыт поведения и деятельности в природе.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 детей появятся исследовательские умения, соответствующие возрасту (будут 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задавать вопросы природоведческого характера, устанавливать причинно-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следственные связи, научаться фиксировать наблюдения, используя схемы-модели).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Повысится воспитательная компетентность родителей в экологическом образовании 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дошкольников.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br>
              <a:rPr lang="ru-RU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Планета – наш дом. Мир вокруг нас.   Учебник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хрестоматия.И.Г.Белавина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Н.Г.Найденская,М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1995г., «ЛАЙДА»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Планета – наш дом. Методика проведения занятий. И.Г.Белавина,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Н.Г.Найденская,М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1995г., «ЛАЙДА»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3.Сценарий занятий по экологическому воспитанию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дошкольников.А.Г.Горькова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А.В.Кочергина, Л.А.Обухова, М. 2005, «ВАНО»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4.Комплексные занятия в подготовительной группе детского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сада.Т.М.Бондаренко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Воронеж, ТЦ «Учитель», 2005.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5.Неизведанное рядом. Занимательные опыты и эксперименты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дошкольников.О.В.Дыбина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Н.П.Рахманова, В.В.Щетинина, М., 2001.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6.Почемучка. ПЕДАГОГИКА – ПРЕСС,  М., 1998.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7.Мой мир. Приобщение ребенка к социальному миру. Л.И.Катаева,  ЛИНКА – ПРЕСС, М., 2000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r>
              <a:rPr lang="ru-RU" dirty="0" smtClean="0">
                <a:solidFill>
                  <a:srgbClr val="009900"/>
                </a:solidFill>
              </a:rPr>
              <a:t/>
            </a:r>
            <a:br>
              <a:rPr lang="ru-RU" dirty="0" smtClean="0">
                <a:solidFill>
                  <a:srgbClr val="009900"/>
                </a:solidFill>
              </a:rPr>
            </a:br>
            <a:r>
              <a:rPr lang="ru-RU" dirty="0" smtClean="0">
                <a:solidFill>
                  <a:srgbClr val="009900"/>
                </a:solidFill>
              </a:rPr>
              <a:t> </a:t>
            </a:r>
            <a:br>
              <a:rPr lang="ru-RU" dirty="0" smtClean="0">
                <a:solidFill>
                  <a:srgbClr val="009900"/>
                </a:solidFill>
              </a:rPr>
            </a:br>
            <a:endParaRPr lang="ru-RU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Текст 4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Детское экспериментирование</a:t>
            </a:r>
            <a:endParaRPr lang="ru-RU" dirty="0"/>
          </a:p>
        </p:txBody>
      </p:sp>
      <p:sp>
        <p:nvSpPr>
          <p:cNvPr id="44" name="Текст 4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Здоровье и физическое развитие</a:t>
            </a:r>
            <a:endParaRPr lang="ru-RU" dirty="0"/>
          </a:p>
        </p:txBody>
      </p:sp>
      <p:pic>
        <p:nvPicPr>
          <p:cNvPr id="48" name="Содержимое 47" descr="P103083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899841"/>
            <a:ext cx="4041775" cy="3243671"/>
          </a:xfrm>
        </p:spPr>
      </p:pic>
      <p:sp>
        <p:nvSpPr>
          <p:cNvPr id="16" name="Прямоугольник 15"/>
          <p:cNvSpPr/>
          <p:nvPr/>
        </p:nvSpPr>
        <p:spPr>
          <a:xfrm>
            <a:off x="1000100" y="357166"/>
            <a:ext cx="735811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00100" y="652236"/>
            <a:ext cx="72866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Реализация проекта через разные виды деятельности: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Содержимое 10" descr="P104028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00436"/>
            <a:ext cx="4040188" cy="3243076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Экологическое воспитание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642918"/>
            <a:ext cx="4041775" cy="762000"/>
          </a:xfrm>
        </p:spPr>
        <p:txBody>
          <a:bodyPr/>
          <a:lstStyle/>
          <a:p>
            <a:r>
              <a:rPr lang="ru-RU" dirty="0" smtClean="0"/>
              <a:t>Игровая деятельность</a:t>
            </a:r>
            <a:endParaRPr lang="ru-RU" dirty="0"/>
          </a:p>
        </p:txBody>
      </p:sp>
      <p:pic>
        <p:nvPicPr>
          <p:cNvPr id="7" name="Содержимое 6" descr="P103065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642918"/>
            <a:ext cx="4040188" cy="4287659"/>
          </a:xfrm>
        </p:spPr>
      </p:pic>
      <p:pic>
        <p:nvPicPr>
          <p:cNvPr id="8" name="Содержимое 7" descr="P103076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285992"/>
            <a:ext cx="4041775" cy="4174339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арица - вода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царица - вода</Template>
  <TotalTime>10</TotalTime>
  <Words>528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Lucida Sans Unicode</vt:lpstr>
      <vt:lpstr>Times New Roman</vt:lpstr>
      <vt:lpstr>Verdana</vt:lpstr>
      <vt:lpstr>Wingdings 2</vt:lpstr>
      <vt:lpstr>Wingdings 3</vt:lpstr>
      <vt:lpstr>царица - вода</vt:lpstr>
      <vt:lpstr>Муниципальное  бюджетное дошкольное образовательное учреждение  детский сад №259  городского округа Самара  </vt:lpstr>
      <vt:lpstr>Актуальность проблемы</vt:lpstr>
      <vt:lpstr>Перечень  выявленных проблем </vt:lpstr>
      <vt:lpstr>Цель и задачи проекта </vt:lpstr>
      <vt:lpstr>Содержание проекта</vt:lpstr>
      <vt:lpstr>Предполагаемый результат </vt:lpstr>
      <vt:lpstr>  Список литературы  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дошкольное образовательное учреждение  детский сад №341  городского округа Самара  </dc:title>
  <dc:creator>Comp</dc:creator>
  <cp:lastModifiedBy>Александр Долженков</cp:lastModifiedBy>
  <cp:revision>4</cp:revision>
  <dcterms:created xsi:type="dcterms:W3CDTF">2013-02-25T07:18:13Z</dcterms:created>
  <dcterms:modified xsi:type="dcterms:W3CDTF">2014-11-19T20:52:08Z</dcterms:modified>
</cp:coreProperties>
</file>