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72" r:id="rId5"/>
    <p:sldId id="270" r:id="rId6"/>
    <p:sldId id="269" r:id="rId7"/>
    <p:sldId id="268" r:id="rId8"/>
    <p:sldId id="267" r:id="rId9"/>
    <p:sldId id="266" r:id="rId10"/>
    <p:sldId id="265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F193B-ECA7-41BA-BE7A-3A9B57EE91C9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7C2BB-C853-4E47-B154-E0F5104E4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космос\sokolov_vostok_vyshel_na_orbitu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357299"/>
            <a:ext cx="4957770" cy="2243152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Moonlight" pitchFamily="2" charset="0"/>
              </a:rPr>
              <a:t>Кроссворд</a:t>
            </a:r>
            <a:br>
              <a:rPr lang="ru-RU" sz="5400" dirty="0" smtClean="0">
                <a:solidFill>
                  <a:srgbClr val="FF0000"/>
                </a:solidFill>
                <a:latin typeface="Moonlight" pitchFamily="2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Moonlight" pitchFamily="2" charset="0"/>
              </a:rPr>
              <a:t>«КОСМОС»</a:t>
            </a:r>
            <a:br>
              <a:rPr lang="ru-RU" sz="5400" dirty="0" smtClean="0">
                <a:solidFill>
                  <a:srgbClr val="FF0000"/>
                </a:solidFill>
                <a:latin typeface="Moonlight" pitchFamily="2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Moonlight" pitchFamily="2" charset="0"/>
              </a:rPr>
              <a:t>для детей 5-7 лет</a:t>
            </a:r>
            <a:endParaRPr lang="ru-RU" sz="5400" dirty="0">
              <a:solidFill>
                <a:srgbClr val="FF0000"/>
              </a:solidFill>
              <a:latin typeface="Moonligh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3886200"/>
            <a:ext cx="6072198" cy="175260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Cleopatra" pitchFamily="2" charset="0"/>
              </a:rPr>
              <a:t>Чупрова Галина Дмитриевна </a:t>
            </a: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Cleopatra" pitchFamily="2" charset="0"/>
              </a:rPr>
              <a:t>руководитель СП детский сад «Надежда» МБОУ «</a:t>
            </a:r>
            <a:r>
              <a:rPr lang="ru-RU" sz="2400" b="1" dirty="0" err="1" smtClean="0">
                <a:solidFill>
                  <a:srgbClr val="FF0000"/>
                </a:solidFill>
                <a:latin typeface="Cleopatra" pitchFamily="2" charset="0"/>
              </a:rPr>
              <a:t>Киземская</a:t>
            </a:r>
            <a:r>
              <a:rPr lang="ru-RU" sz="2400" b="1" dirty="0" smtClean="0">
                <a:solidFill>
                  <a:srgbClr val="FF0000"/>
                </a:solidFill>
                <a:latin typeface="Cleopatra" pitchFamily="2" charset="0"/>
              </a:rPr>
              <a:t> СОШ» 2012 год</a:t>
            </a:r>
            <a:endParaRPr lang="ru-RU" sz="2400" b="1" dirty="0">
              <a:solidFill>
                <a:srgbClr val="FF0000"/>
              </a:solidFill>
              <a:latin typeface="Cleopatr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822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4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О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Ц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2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5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1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6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Д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ы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Picture 16" descr="F:\halley2i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16557"/>
            <a:ext cx="2714644" cy="202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8942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4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6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2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5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1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Д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ы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Picture 16" descr="F:\halley2i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20669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aturnV_launch"/>
          <p:cNvPicPr>
            <a:picLocks noChangeAspect="1" noChangeArrowheads="1"/>
          </p:cNvPicPr>
          <p:nvPr/>
        </p:nvPicPr>
        <p:blipFill>
          <a:blip r:embed="rId3"/>
          <a:srcRect l="18330" r="29945"/>
          <a:stretch>
            <a:fillRect/>
          </a:stretch>
        </p:blipFill>
        <p:spPr bwMode="auto">
          <a:xfrm>
            <a:off x="7572396" y="3000372"/>
            <a:ext cx="1357313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28"/>
          <p:cNvSpPr>
            <a:spLocks noChangeArrowheads="1"/>
          </p:cNvSpPr>
          <p:nvPr/>
        </p:nvSpPr>
        <p:spPr bwMode="auto">
          <a:xfrm>
            <a:off x="7786710" y="1142984"/>
            <a:ext cx="500063" cy="92868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28"/>
          <p:cNvSpPr>
            <a:spLocks noChangeArrowheads="1"/>
          </p:cNvSpPr>
          <p:nvPr/>
        </p:nvSpPr>
        <p:spPr bwMode="auto">
          <a:xfrm>
            <a:off x="8215338" y="857232"/>
            <a:ext cx="500063" cy="92868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28"/>
          <p:cNvSpPr>
            <a:spLocks noChangeArrowheads="1"/>
          </p:cNvSpPr>
          <p:nvPr/>
        </p:nvSpPr>
        <p:spPr bwMode="auto">
          <a:xfrm>
            <a:off x="7715272" y="214290"/>
            <a:ext cx="500063" cy="92868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AutoShape 28"/>
          <p:cNvSpPr>
            <a:spLocks noChangeArrowheads="1"/>
          </p:cNvSpPr>
          <p:nvPr/>
        </p:nvSpPr>
        <p:spPr bwMode="auto">
          <a:xfrm>
            <a:off x="8429652" y="142852"/>
            <a:ext cx="500063" cy="92868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51"/>
          <p:cNvSpPr>
            <a:spLocks noChangeArrowheads="1"/>
          </p:cNvSpPr>
          <p:nvPr/>
        </p:nvSpPr>
        <p:spPr bwMode="auto">
          <a:xfrm>
            <a:off x="4786314" y="214290"/>
            <a:ext cx="1785950" cy="1000156"/>
          </a:xfrm>
          <a:prstGeom prst="cloudCallout">
            <a:avLst>
              <a:gd name="adj1" fmla="val -12500"/>
              <a:gd name="adj2" fmla="val 40056"/>
            </a:avLst>
          </a:prstGeom>
          <a:gradFill rotWithShape="1">
            <a:gsLst>
              <a:gs pos="0">
                <a:srgbClr val="0066FF"/>
              </a:gs>
              <a:gs pos="100000">
                <a:schemeClr val="tx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" name="AutoShape 51"/>
          <p:cNvSpPr>
            <a:spLocks noChangeArrowheads="1"/>
          </p:cNvSpPr>
          <p:nvPr/>
        </p:nvSpPr>
        <p:spPr bwMode="auto">
          <a:xfrm>
            <a:off x="3929058" y="500042"/>
            <a:ext cx="1571636" cy="1000132"/>
          </a:xfrm>
          <a:prstGeom prst="cloudCallout">
            <a:avLst>
              <a:gd name="adj1" fmla="val -12500"/>
              <a:gd name="adj2" fmla="val 40056"/>
            </a:avLst>
          </a:prstGeom>
          <a:gradFill rotWithShape="1">
            <a:gsLst>
              <a:gs pos="0">
                <a:srgbClr val="0066FF"/>
              </a:gs>
              <a:gs pos="100000">
                <a:schemeClr val="tx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8" name="AutoShape 60"/>
          <p:cNvSpPr>
            <a:spLocks noChangeArrowheads="1"/>
          </p:cNvSpPr>
          <p:nvPr/>
        </p:nvSpPr>
        <p:spPr bwMode="auto">
          <a:xfrm>
            <a:off x="2928926" y="1214422"/>
            <a:ext cx="857256" cy="1285884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9" name="Picture 4" descr="41188767_250432"/>
          <p:cNvPicPr>
            <a:picLocks noChangeAspect="1" noChangeArrowheads="1"/>
          </p:cNvPicPr>
          <p:nvPr/>
        </p:nvPicPr>
        <p:blipFill>
          <a:blip r:embed="rId4"/>
          <a:srcRect l="9756" r="31706" b="49338"/>
          <a:stretch>
            <a:fillRect/>
          </a:stretch>
        </p:blipFill>
        <p:spPr bwMode="auto">
          <a:xfrm>
            <a:off x="214282" y="285728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Администратор\Рабочий стол\земля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4929198"/>
            <a:ext cx="1857388" cy="1766583"/>
          </a:xfrm>
          <a:prstGeom prst="rect">
            <a:avLst/>
          </a:prstGeom>
          <a:noFill/>
        </p:spPr>
      </p:pic>
      <p:pic>
        <p:nvPicPr>
          <p:cNvPr id="21" name="Picture 2" descr="C:\Documents and Settings\Администратор\Рабочий стол\вертоле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5124270"/>
            <a:ext cx="2214578" cy="1511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944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4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aseline="0" dirty="0" smtClean="0"/>
                        <a:t>2</a:t>
                      </a:r>
                      <a:endParaRPr lang="ru-RU" sz="2000" baseline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5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baseline="0" dirty="0" smtClean="0"/>
                        <a:t>1</a:t>
                      </a:r>
                      <a:endParaRPr lang="ru-RU" baseline="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Заворчу, зажурчу,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небеса улечу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4000504"/>
            <a:ext cx="45719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1000108"/>
            <a:ext cx="428628" cy="4286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81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 </a:t>
                      </a:r>
                      <a:r>
                        <a:rPr lang="ru-RU" sz="2000" b="1" baseline="30000" dirty="0" smtClean="0"/>
                        <a:t>8</a:t>
                      </a:r>
                      <a:endParaRPr lang="ru-RU" sz="2000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4</a:t>
                      </a:r>
                      <a:endParaRPr lang="ru-RU" baseline="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7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2</a:t>
                      </a:r>
                      <a:endParaRPr lang="ru-RU" baseline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5</a:t>
                      </a:r>
                      <a:endParaRPr lang="ru-RU" baseline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aseline="0" dirty="0" smtClean="0"/>
                        <a:t>1</a:t>
                      </a:r>
                      <a:endParaRPr lang="ru-RU" sz="2000" baseline="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aseline="30000" dirty="0" smtClean="0"/>
                        <a:t>3</a:t>
                      </a:r>
                      <a:endParaRPr lang="ru-RU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3684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 бабушки над избушкой   висит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краюшка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Собаки лают, достать не могут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вертол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14422"/>
            <a:ext cx="2500330" cy="1706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071546"/>
          <a:ext cx="6096000" cy="5280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4004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  </a:t>
                      </a:r>
                      <a:r>
                        <a:rPr lang="ru-RU" sz="2000" b="1" baseline="30000" dirty="0" smtClean="0"/>
                        <a:t>8</a:t>
                      </a:r>
                      <a:endParaRPr lang="ru-RU" sz="2000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6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4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3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</a:t>
                      </a:r>
                      <a:r>
                        <a:rPr lang="ru-RU" sz="2000" baseline="30000" dirty="0" smtClean="0"/>
                        <a:t>2</a:t>
                      </a:r>
                      <a:endParaRPr lang="ru-RU" sz="2000" baseline="30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39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6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baseline="30000" dirty="0" smtClean="0"/>
                        <a:t>1</a:t>
                      </a:r>
                      <a:endParaRPr lang="ru-RU" baseline="30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0476">
                <a:tc>
                  <a:txBody>
                    <a:bodyPr/>
                    <a:lstStyle/>
                    <a:p>
                      <a:r>
                        <a:rPr lang="ru-RU" dirty="0" smtClean="0"/>
                        <a:t>  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047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</a:t>
                      </a:r>
                      <a:r>
                        <a:rPr lang="ru-RU" sz="2000" b="1" baseline="30000" dirty="0" smtClean="0"/>
                        <a:t>3</a:t>
                      </a:r>
                      <a:endParaRPr lang="ru-RU" sz="2000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0476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</a:t>
                      </a:r>
                      <a:r>
                        <a:rPr lang="ru-RU" sz="2000" baseline="30000" dirty="0" smtClean="0"/>
                        <a:t>7</a:t>
                      </a:r>
                      <a:endParaRPr lang="ru-RU" sz="2000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0476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0476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0476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0476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65403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AutoShape 60"/>
          <p:cNvSpPr>
            <a:spLocks noChangeArrowheads="1"/>
          </p:cNvSpPr>
          <p:nvPr/>
        </p:nvSpPr>
        <p:spPr bwMode="auto">
          <a:xfrm>
            <a:off x="428596" y="928670"/>
            <a:ext cx="1571629" cy="2286005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214290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 начала, ни конца, ни затылка, ни лица.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Знают все: и млад, и стар, что она – большущий шар.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xit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883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 </a:t>
                      </a:r>
                      <a:r>
                        <a:rPr lang="ru-RU" sz="2000" b="1" baseline="30000" dirty="0" smtClean="0"/>
                        <a:t>8</a:t>
                      </a:r>
                      <a:endParaRPr lang="ru-RU" sz="2000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4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2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5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1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дверь, в окно стучать не будет,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взойдет и всех разбудит.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Администратор\Рабочий стол\земля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2071687" cy="1970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968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 </a:t>
                      </a:r>
                      <a:r>
                        <a:rPr lang="ru-RU" sz="2000" b="1" baseline="30000" dirty="0" smtClean="0"/>
                        <a:t>8</a:t>
                      </a:r>
                      <a:endParaRPr lang="ru-RU" sz="2000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4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О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Ц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1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1400" baseline="0" dirty="0" smtClean="0"/>
                        <a:t>2</a:t>
                      </a:r>
                      <a:endParaRPr lang="ru-RU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5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Пушистая вата плывёт куда-то.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Чем вата ниже, тем дождик ближе. 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6" name="Picture 4" descr="41188767_250432"/>
          <p:cNvPicPr>
            <a:picLocks noChangeAspect="1" noChangeArrowheads="1"/>
          </p:cNvPicPr>
          <p:nvPr/>
        </p:nvPicPr>
        <p:blipFill>
          <a:blip r:embed="rId2"/>
          <a:srcRect l="9756" r="31706" b="49338"/>
          <a:stretch>
            <a:fillRect/>
          </a:stretch>
        </p:blipFill>
        <p:spPr bwMode="auto">
          <a:xfrm>
            <a:off x="214282" y="1428736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8942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 </a:t>
                      </a:r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4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О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Ц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6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aseline="0" dirty="0"/>
                        <a:t>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sz="1400" baseline="0" dirty="0" smtClean="0"/>
                        <a:t>2</a:t>
                      </a:r>
                      <a:endParaRPr lang="ru-RU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5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Ясными ночками  гуляет мама с дочками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Дочкам не твердит она: - Спать ложитесь поздно!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Потому, что мать – Луна а дочурки …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0" y="1500174"/>
            <a:ext cx="2071660" cy="1428760"/>
          </a:xfrm>
          <a:prstGeom prst="cloudCallout">
            <a:avLst>
              <a:gd name="adj1" fmla="val -12500"/>
              <a:gd name="adj2" fmla="val 40056"/>
            </a:avLst>
          </a:prstGeom>
          <a:gradFill rotWithShape="1">
            <a:gsLst>
              <a:gs pos="0">
                <a:srgbClr val="0066FF"/>
              </a:gs>
              <a:gs pos="100000">
                <a:schemeClr val="tx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6" name="AutoShape 51"/>
          <p:cNvSpPr>
            <a:spLocks noChangeArrowheads="1"/>
          </p:cNvSpPr>
          <p:nvPr/>
        </p:nvSpPr>
        <p:spPr bwMode="auto">
          <a:xfrm>
            <a:off x="1214414" y="1142984"/>
            <a:ext cx="2857520" cy="1357322"/>
          </a:xfrm>
          <a:prstGeom prst="cloudCallout">
            <a:avLst>
              <a:gd name="adj1" fmla="val -12500"/>
              <a:gd name="adj2" fmla="val 40056"/>
            </a:avLst>
          </a:prstGeom>
          <a:gradFill rotWithShape="1">
            <a:gsLst>
              <a:gs pos="0">
                <a:srgbClr val="0066FF"/>
              </a:gs>
              <a:gs pos="100000">
                <a:schemeClr val="tx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xit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4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</a:t>
                      </a:r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4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О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Ц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742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2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5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1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6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Д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ы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Чудо – птица, алый хвост,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Прилетала в стаю звезд.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8"/>
          <p:cNvSpPr>
            <a:spLocks noChangeArrowheads="1"/>
          </p:cNvSpPr>
          <p:nvPr/>
        </p:nvSpPr>
        <p:spPr bwMode="auto">
          <a:xfrm>
            <a:off x="7572396" y="1142984"/>
            <a:ext cx="714377" cy="1357322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28"/>
          <p:cNvSpPr>
            <a:spLocks noChangeArrowheads="1"/>
          </p:cNvSpPr>
          <p:nvPr/>
        </p:nvSpPr>
        <p:spPr bwMode="auto">
          <a:xfrm>
            <a:off x="6215074" y="0"/>
            <a:ext cx="928691" cy="114297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28"/>
          <p:cNvSpPr>
            <a:spLocks noChangeArrowheads="1"/>
          </p:cNvSpPr>
          <p:nvPr/>
        </p:nvSpPr>
        <p:spPr bwMode="auto">
          <a:xfrm>
            <a:off x="7358082" y="214290"/>
            <a:ext cx="785818" cy="1214440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28"/>
          <p:cNvSpPr>
            <a:spLocks noChangeArrowheads="1"/>
          </p:cNvSpPr>
          <p:nvPr/>
        </p:nvSpPr>
        <p:spPr bwMode="auto">
          <a:xfrm>
            <a:off x="6786578" y="857232"/>
            <a:ext cx="642939" cy="114300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4" grpId="1" animBg="1"/>
      <p:bldP spid="6" grpId="0" animBg="1"/>
      <p:bldP spid="7" grpId="0" animBg="1"/>
      <p:bldP spid="7" grpId="1" animBg="1"/>
      <p:bldP spid="7" grpId="2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 </a:t>
                      </a:r>
                      <a:r>
                        <a:rPr lang="ru-RU" sz="1400" b="1" dirty="0" smtClean="0"/>
                        <a:t>8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4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О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Ц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0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742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2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1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6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Ц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Е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Ё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З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А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Д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ы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654032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космосе сквозь толщу лет  ледяной летит объект.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Хвост его - полоска света,  а зовут объект…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SaturnV_launch"/>
          <p:cNvPicPr>
            <a:picLocks noChangeAspect="1" noChangeArrowheads="1"/>
          </p:cNvPicPr>
          <p:nvPr/>
        </p:nvPicPr>
        <p:blipFill>
          <a:blip r:embed="rId2"/>
          <a:srcRect l="18330" r="29945"/>
          <a:stretch>
            <a:fillRect/>
          </a:stretch>
        </p:blipFill>
        <p:spPr bwMode="auto">
          <a:xfrm>
            <a:off x="7143750" y="2571744"/>
            <a:ext cx="1581974" cy="4024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411</Words>
  <Application>Microsoft Office PowerPoint</Application>
  <PresentationFormat>Экран (4:3)</PresentationFormat>
  <Paragraphs>314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Кроссворд «КОСМОС» для детей 5-7 лет</vt:lpstr>
      <vt:lpstr>Заворчу, зажурчу, В небеса улечу</vt:lpstr>
      <vt:lpstr>У бабушки над избушкой   висит хлеба краюшка Собаки лают, достать не могут </vt:lpstr>
      <vt:lpstr>   </vt:lpstr>
      <vt:lpstr>  В дверь, в окно стучать не будет,  А взойдет и всех разбудит. </vt:lpstr>
      <vt:lpstr>  Пушистая вата плывёт куда-то.  Чем вата ниже, тем дождик ближе.  </vt:lpstr>
      <vt:lpstr> Ясными ночками  гуляет мама с дочками Дочкам не твердит она: - Спать ложитесь поздно! Потому, что мать – Луна а дочурки … </vt:lpstr>
      <vt:lpstr>Чудо – птица, алый хвост, Прилетала в стаю звезд. </vt:lpstr>
      <vt:lpstr>  В космосе сквозь толщу лет  ледяной летит объект.  Хвост его - полоска света,  а зовут объект…  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Чупрова</dc:creator>
  <cp:lastModifiedBy>Галина Чупрова</cp:lastModifiedBy>
  <cp:revision>28</cp:revision>
  <dcterms:created xsi:type="dcterms:W3CDTF">2012-02-01T14:44:51Z</dcterms:created>
  <dcterms:modified xsi:type="dcterms:W3CDTF">2012-04-25T20:30:32Z</dcterms:modified>
</cp:coreProperties>
</file>