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8" r:id="rId4"/>
    <p:sldId id="280" r:id="rId5"/>
    <p:sldId id="260" r:id="rId6"/>
    <p:sldId id="265" r:id="rId7"/>
    <p:sldId id="273" r:id="rId8"/>
    <p:sldId id="275" r:id="rId9"/>
    <p:sldId id="276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0C748-C52B-49BE-B7D3-EE29A33BC016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C382A-1143-4828-96C7-B4AE8C027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3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7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67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2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526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79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64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10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75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89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7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0D60-4DFF-4F23-B27B-8C7B9C792F4B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200F-CA13-4760-AB08-B91E413E2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4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7" y="-9144"/>
            <a:ext cx="646246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зеленый и большой,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полью его водой.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огромный карапуз,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вырастет …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6846"/>
            <a:ext cx="2659360" cy="265936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467544" y="3446474"/>
            <a:ext cx="3672408" cy="2502805"/>
          </a:xfrm>
          <a:prstGeom prst="cloudCallout">
            <a:avLst>
              <a:gd name="adj1" fmla="val 87907"/>
              <a:gd name="adj2" fmla="val 8593"/>
            </a:avLst>
          </a:prstGeom>
          <a:solidFill>
            <a:schemeClr val="bg1">
              <a:alpha val="3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559" y="3789040"/>
            <a:ext cx="2606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Привет, ребята!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8" y="1772816"/>
            <a:ext cx="3995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Саратовской области,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 посёлке Ровное 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поставили </a:t>
            </a:r>
          </a:p>
          <a:p>
            <a:pPr algn="ctr"/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арбузу !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227677" cy="5636902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-9144"/>
            <a:ext cx="914399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Арбузы любят и ценят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всем мире!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7819" y="4378966"/>
            <a:ext cx="2664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17" y="2363327"/>
            <a:ext cx="4517269" cy="45172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298" y="548680"/>
            <a:ext cx="86376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многое узнали об арбузах!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287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9144"/>
            <a:ext cx="54726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арбуз?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1698" y="1628800"/>
            <a:ext cx="26452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3528" y="2981277"/>
            <a:ext cx="3318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фрукт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870" y="4304716"/>
            <a:ext cx="27943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ягода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9482">
            <a:off x="11498" y="1642819"/>
            <a:ext cx="1600200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937">
            <a:off x="1136104" y="3009460"/>
            <a:ext cx="1600200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9458">
            <a:off x="2650263" y="4304716"/>
            <a:ext cx="1600200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586" y="-9144"/>
            <a:ext cx="47160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формы арбуз?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47160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ли он круглый?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031729" cy="5290869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060848"/>
            <a:ext cx="64442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бывает квадратный арбуз?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548120" cy="3274646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1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79">
            <a:off x="643532" y="3634292"/>
            <a:ext cx="2840838" cy="28408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74" y="1928361"/>
            <a:ext cx="5294362" cy="4929639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9144"/>
            <a:ext cx="442798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 хорошо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подумайте и скажите,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может ли быть арбуз в форме сердца?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2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9144"/>
            <a:ext cx="682688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полезен арбуз?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" y="1009529"/>
            <a:ext cx="682688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богат витаминами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1132" y="2213155"/>
            <a:ext cx="6826888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содержатся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группы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витамины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41376"/>
            <a:ext cx="4211960" cy="4211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-15701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 можно есть  просто так, разрезав на дольки, а можно приготовить много вкусных блюд.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33" y="1954951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арбуза делают салат.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27" y="2645499"/>
            <a:ext cx="3673337" cy="4062711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9" y="2645499"/>
            <a:ext cx="3528392" cy="4075206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даже приготавливают арбузный мёд! Он называется                       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8562"/>
            <a:ext cx="4762500" cy="3076575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15036"/>
            <a:ext cx="4667250" cy="3429000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935346"/>
            <a:ext cx="19868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НАРДЕК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1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2204" y="-79482"/>
            <a:ext cx="918620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Арбузы являются не только чудесным лакомством, но и материалом для творчества!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08275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модным увлечением стала резьба по арбузу!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36510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Этому виду творчества уже более 700 лет. Зародился он в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Тайланде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28641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1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ter-melo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746"/>
            <a:ext cx="3151238" cy="3151238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3746"/>
            <a:ext cx="4286250" cy="4972050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575173" cy="3181769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01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186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Vit</cp:lastModifiedBy>
  <cp:revision>62</cp:revision>
  <dcterms:created xsi:type="dcterms:W3CDTF">2012-08-22T06:54:31Z</dcterms:created>
  <dcterms:modified xsi:type="dcterms:W3CDTF">2014-01-30T17:33:00Z</dcterms:modified>
</cp:coreProperties>
</file>