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C9E5F-26CB-47F1-9146-44762D43F70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B35D25-A97B-4899-B942-193E3BB67A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3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C9E5F-26CB-47F1-9146-44762D43F70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B35D25-A97B-4899-B942-193E3BB67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C9E5F-26CB-47F1-9146-44762D43F70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B35D25-A97B-4899-B942-193E3BB67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C9E5F-26CB-47F1-9146-44762D43F70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B35D25-A97B-4899-B942-193E3BB67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C9E5F-26CB-47F1-9146-44762D43F70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B35D25-A97B-4899-B942-193E3BB67A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1"/>
            <a:ext cx="76200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1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C9E5F-26CB-47F1-9146-44762D43F70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B35D25-A97B-4899-B942-193E3BB67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9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9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C9E5F-26CB-47F1-9146-44762D43F70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B35D25-A97B-4899-B942-193E3BB67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C9E5F-26CB-47F1-9146-44762D43F70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B35D25-A97B-4899-B942-193E3BB67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C9E5F-26CB-47F1-9146-44762D43F70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B35D25-A97B-4899-B942-193E3BB67A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7"/>
            <a:ext cx="3810000" cy="1162051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5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C9E5F-26CB-47F1-9146-44762D43F70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B35D25-A97B-4899-B942-193E3BB67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C9E5F-26CB-47F1-9146-44762D43F70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B35D25-A97B-4899-B942-193E3BB67A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1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3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5" y="-54"/>
            <a:ext cx="8131127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9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49"/>
            <a:ext cx="2133600" cy="476251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3C9E5F-26CB-47F1-9146-44762D43F70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49"/>
            <a:ext cx="2895600" cy="476251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49"/>
            <a:ext cx="457200" cy="476251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4B35D25-A97B-4899-B942-193E3BB67A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904989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Сочинение-повествование по серии сюжетных картинок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476757"/>
            <a:ext cx="7406640" cy="1752600"/>
          </a:xfrm>
        </p:spPr>
        <p:txBody>
          <a:bodyPr/>
          <a:lstStyle/>
          <a:p>
            <a:pPr algn="ctr"/>
            <a:r>
              <a:rPr lang="ru-RU" b="1" dirty="0" smtClean="0"/>
              <a:t>2 класс</a:t>
            </a:r>
            <a:endParaRPr lang="ru-RU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95275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Словарно-орфографическая работа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952483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Подберите слова, обозначающие признак предмета к словам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2757727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воробей  -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4472239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котята  -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57620" y="2762246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маленький,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57950" y="276224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шустрый,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7620" y="3424482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быстрый.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57620" y="4472239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маленькие,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57950" y="4472239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глупые.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95275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Словарно-орфографическая работа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952484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Скажите по другому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2095491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У котят появилось желание поймать воробья. 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4381507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Котята захотели поймать воробья.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95275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Словарно-орфографическая работа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952483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Распространи предложение, используя опорные слова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2095491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Котята гуляли.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3047998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два, в поисках, рядом, пищи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4376989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Рядом гуляли в поисках пищи два котёнка.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95275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Словарно-орфографическая работа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952483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Распространи предложение, используя опорные слова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2095491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Воробей отдыхал.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3047998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как-то раз, пенёк, присел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4376989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Как-то раз воробей присел отдохнуть на пенёк.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95275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Словарно-орфографическая работа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952484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Составь из слов каждой строчки предложения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2095492"/>
            <a:ext cx="8072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стали, к, Котята, тихонько, пню, подкрадываться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2762245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Котята стали тихонько подкрадываться к пню.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3480202"/>
            <a:ext cx="8072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отдыхать, Воробей, пенёчке, остался, на 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4160133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Воробей остался отдыхать на пенёчке.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8" y="4813712"/>
            <a:ext cx="8072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котятам, птичкой, глупым, полакомиться, Не удалось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5398393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Не удалось глупым котятам полакомиться птичкой.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95275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Словарно-орфографическая работа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952484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Напишите предложения правильно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8" y="2095491"/>
            <a:ext cx="8072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Малыши захотели покушать птичку.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2952747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Малыши захотели поймать птичку.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8" y="4051705"/>
            <a:ext cx="8072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Котята отскочили на разные стороны.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4953011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Котята отскочили в разные стороны.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95275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Составь текст по плану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285852" y="1047733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Что сделал воробей?  </a:t>
            </a:r>
          </a:p>
          <a:p>
            <a:pPr marL="342900" indent="-342900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присесть, отдохнуть, пенёк, Как-то раз 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852" y="2095491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Что делали в это время котята?</a:t>
            </a:r>
          </a:p>
          <a:p>
            <a:pPr marL="342900" indent="-342900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в поисках пищи, Рядом, прогуливались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5852" y="3047997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Что произошло дальше?  </a:t>
            </a:r>
          </a:p>
          <a:p>
            <a:pPr marL="342900" indent="-342900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заметить, Вдруг , птичка, котята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5852" y="4095755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 чём подумали малыши, когда заметили птичку?  </a:t>
            </a:r>
          </a:p>
          <a:p>
            <a:pPr marL="342900" indent="-342900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                            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поймать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85852" y="4961669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Как развивались события дальше?  </a:t>
            </a:r>
          </a:p>
          <a:p>
            <a:pPr marL="342900" indent="-342900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подкрадываться, пень, с разных сторон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95275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Составь текст по плану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285852" y="1342145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Что сделал воробей в это время?  </a:t>
            </a:r>
          </a:p>
          <a:p>
            <a:pPr marL="342900" indent="-342900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улететь, вспорхнуть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852" y="2770905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Чем закончилась прогулка котят?</a:t>
            </a:r>
          </a:p>
          <a:p>
            <a:pPr marL="342900" indent="-342900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сильно стукнулись лбами, убежали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5852" y="4286257"/>
            <a:ext cx="7786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Удалось ли котятам полакомиться птичкой?  </a:t>
            </a:r>
          </a:p>
          <a:p>
            <a:pPr marL="342900" indent="-342900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не удалось полакомиться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.rus.ec/i/47/208847/img_20.jpg"/>
          <p:cNvPicPr/>
          <p:nvPr/>
        </p:nvPicPr>
        <p:blipFill>
          <a:blip r:embed="rId2" cstate="print"/>
          <a:srcRect t="352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3" y="5238763"/>
            <a:ext cx="949325" cy="1526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 r="6667"/>
          <a:stretch>
            <a:fillRect/>
          </a:stretch>
        </p:blipFill>
        <p:spPr bwMode="auto">
          <a:xfrm>
            <a:off x="7215206" y="5166771"/>
            <a:ext cx="1000132" cy="169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Выберите наиболее удачный заголовок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28728" y="2000241"/>
            <a:ext cx="6000792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 Не удалось полакомиться.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3316055"/>
            <a:ext cx="6000792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Воробей и котята.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554314"/>
            <a:ext cx="6000792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Смелый воробей.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http://900igr.net/datai/russkij-jazyk/Uroki-pisma-v-1-klasse/0007-004-Vorobej.jpg"/>
          <p:cNvPicPr>
            <a:picLocks noChangeAspect="1" noChangeArrowheads="1"/>
          </p:cNvPicPr>
          <p:nvPr/>
        </p:nvPicPr>
        <p:blipFill>
          <a:blip r:embed="rId4" cstate="print"/>
          <a:srcRect l="4675"/>
          <a:stretch>
            <a:fillRect/>
          </a:stretch>
        </p:blipFill>
        <p:spPr bwMode="auto">
          <a:xfrm>
            <a:off x="7715272" y="2095491"/>
            <a:ext cx="1129592" cy="104775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C1C3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Задайте вопрос по картинке</a:t>
            </a:r>
            <a:endParaRPr lang="ru-RU" sz="3200" dirty="0"/>
          </a:p>
        </p:txBody>
      </p:sp>
      <p:pic>
        <p:nvPicPr>
          <p:cNvPr id="3" name="Рисунок 2" descr="http://lib.rus.ec/i/47/208847/img_20.jpg"/>
          <p:cNvPicPr/>
          <p:nvPr/>
        </p:nvPicPr>
        <p:blipFill>
          <a:blip r:embed="rId2" cstate="print"/>
          <a:srcRect t="3529" r="50000" b="48235"/>
          <a:stretch>
            <a:fillRect/>
          </a:stretch>
        </p:blipFill>
        <p:spPr bwMode="auto">
          <a:xfrm>
            <a:off x="2357422" y="1523987"/>
            <a:ext cx="5000660" cy="3810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714480" y="5905518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Что делают герои рассказа?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Задайте вопрос по картинке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5810268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О чём подумали котята, когда заметили птичку?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Рисунок 4" descr="http://lib.rus.ec/i/47/208847/img_20.jpg"/>
          <p:cNvPicPr/>
          <p:nvPr/>
        </p:nvPicPr>
        <p:blipFill>
          <a:blip r:embed="rId2" cstate="print"/>
          <a:srcRect l="50000" t="3529" b="48235"/>
          <a:stretch>
            <a:fillRect/>
          </a:stretch>
        </p:blipFill>
        <p:spPr bwMode="auto">
          <a:xfrm>
            <a:off x="2428860" y="1523987"/>
            <a:ext cx="5000660" cy="3810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Задайте вопрос по картинке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5524516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Как развивались события?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Рисунок 5" descr="http://lib.rus.ec/i/47/208847/img_20.jpg"/>
          <p:cNvPicPr/>
          <p:nvPr/>
        </p:nvPicPr>
        <p:blipFill>
          <a:blip r:embed="rId2" cstate="print"/>
          <a:srcRect t="51764" r="50000"/>
          <a:stretch>
            <a:fillRect/>
          </a:stretch>
        </p:blipFill>
        <p:spPr bwMode="auto">
          <a:xfrm>
            <a:off x="2428860" y="1523987"/>
            <a:ext cx="5000660" cy="3810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95227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Задайте вопрос по картинке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5334014"/>
            <a:ext cx="6643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Чем закончилась прогулка для котят? Удалось ли котятам полакомится птичкой?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Рисунок 4" descr="http://lib.rus.ec/i/47/208847/img_20.jpg"/>
          <p:cNvPicPr/>
          <p:nvPr/>
        </p:nvPicPr>
        <p:blipFill>
          <a:blip r:embed="rId2" cstate="print"/>
          <a:srcRect l="50000" t="51764"/>
          <a:stretch>
            <a:fillRect/>
          </a:stretch>
        </p:blipFill>
        <p:spPr bwMode="auto">
          <a:xfrm>
            <a:off x="2428860" y="1333485"/>
            <a:ext cx="5000660" cy="3810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План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1428736"/>
            <a:ext cx="68580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u="sng" dirty="0" smtClean="0">
                <a:solidFill>
                  <a:schemeClr val="tx2">
                    <a:lumMod val="50000"/>
                  </a:schemeClr>
                </a:solidFill>
              </a:rPr>
              <a:t>Вступление.</a:t>
            </a:r>
          </a:p>
          <a:p>
            <a:pPr marL="342900" indent="-342900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Что делают герои рассказа?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ru-RU" sz="2400" u="sng" dirty="0" smtClean="0">
                <a:solidFill>
                  <a:schemeClr val="tx2">
                    <a:lumMod val="50000"/>
                  </a:schemeClr>
                </a:solidFill>
              </a:rPr>
              <a:t>Основная часть.</a:t>
            </a:r>
          </a:p>
          <a:p>
            <a:pPr marL="342900" indent="-342900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О чём подумали котята, когда заметили птичку?</a:t>
            </a:r>
          </a:p>
          <a:p>
            <a:pPr marL="342900" indent="-342900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Как развивались события?</a:t>
            </a:r>
          </a:p>
          <a:p>
            <a:pPr marL="342900" indent="-342900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Чем закончилась прогулка котят?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ru-RU" sz="2400" u="sng" dirty="0" smtClean="0">
                <a:solidFill>
                  <a:schemeClr val="tx2">
                    <a:lumMod val="50000"/>
                  </a:schemeClr>
                </a:solidFill>
              </a:rPr>
              <a:t>Заключение.</a:t>
            </a:r>
          </a:p>
          <a:p>
            <a:pPr marL="342900" indent="-342900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Удалось ли котятам полакомиться птичкой?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Словарно-орфографическая работа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1523988"/>
            <a:ext cx="74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Замените слова близкими по смыслу словами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247649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воробей  -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3238499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котята  -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3905254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заметить  -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4662741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съесть  -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476494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птичка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314324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малыши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3900735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увидеть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4662741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полакомиться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429256" y="3238499"/>
            <a:ext cx="4286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786446" y="3905253"/>
            <a:ext cx="5715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643570" y="4667259"/>
            <a:ext cx="2857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929192" y="5429264"/>
            <a:ext cx="2857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857884" y="5429264"/>
            <a:ext cx="2857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29388" y="5429264"/>
            <a:ext cx="2857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858018" y="5429264"/>
            <a:ext cx="2857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5" idx="0"/>
          </p:cNvCxnSpPr>
          <p:nvPr/>
        </p:nvCxnSpPr>
        <p:spPr>
          <a:xfrm>
            <a:off x="2000233" y="3238499"/>
            <a:ext cx="750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928794" y="4000504"/>
            <a:ext cx="2857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928794" y="4667259"/>
            <a:ext cx="2857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857488" y="4667259"/>
            <a:ext cx="3571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357554" y="4667259"/>
            <a:ext cx="2857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714480" y="5429264"/>
            <a:ext cx="7143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211</TotalTime>
  <Words>408</Words>
  <Application>Microsoft Office PowerPoint</Application>
  <PresentationFormat>Экран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Сочинение-повествование по серии сюжетных картинок</vt:lpstr>
      <vt:lpstr>Слайд 2</vt:lpstr>
      <vt:lpstr>Выберите наиболее удачный заголовок</vt:lpstr>
      <vt:lpstr>Задайте вопрос по картинке</vt:lpstr>
      <vt:lpstr>Задайте вопрос по картинке</vt:lpstr>
      <vt:lpstr>Задайте вопрос по картинке</vt:lpstr>
      <vt:lpstr>Задайте вопрос по картинке</vt:lpstr>
      <vt:lpstr>План</vt:lpstr>
      <vt:lpstr>Словарно-орфографическая работа</vt:lpstr>
      <vt:lpstr>Словарно-орфографическая работа</vt:lpstr>
      <vt:lpstr>Словарно-орфографическая работа</vt:lpstr>
      <vt:lpstr>Словарно-орфографическая работа</vt:lpstr>
      <vt:lpstr>Словарно-орфографическая работа</vt:lpstr>
      <vt:lpstr>Словарно-орфографическая работа</vt:lpstr>
      <vt:lpstr>Словарно-орфографическая работа</vt:lpstr>
      <vt:lpstr>Составь текст по плану</vt:lpstr>
      <vt:lpstr>Составь текст по плану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Сочинение-повествование по серии сюжетных картинок</dc:title>
  <dc:creator>Admin</dc:creator>
  <cp:lastModifiedBy>Дима</cp:lastModifiedBy>
  <cp:revision>19</cp:revision>
  <dcterms:created xsi:type="dcterms:W3CDTF">2012-11-22T18:44:12Z</dcterms:created>
  <dcterms:modified xsi:type="dcterms:W3CDTF">2013-03-23T16:15:30Z</dcterms:modified>
</cp:coreProperties>
</file>