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64" r:id="rId3"/>
    <p:sldId id="276" r:id="rId4"/>
    <p:sldId id="281" r:id="rId5"/>
    <p:sldId id="285" r:id="rId6"/>
    <p:sldId id="279" r:id="rId7"/>
    <p:sldId id="283" r:id="rId8"/>
    <p:sldId id="287" r:id="rId9"/>
    <p:sldId id="278" r:id="rId10"/>
    <p:sldId id="288" r:id="rId11"/>
    <p:sldId id="274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26" y="-21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8DD4C-A123-45B5-91DA-C3C41DFA4A32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ACF25F6-A9A8-4DCE-8142-B12BA4340925}">
      <dgm:prSet phldrT="[Текст]" custT="1"/>
      <dgm:spPr/>
      <dgm:t>
        <a:bodyPr/>
        <a:lstStyle/>
        <a:p>
          <a:r>
            <a:rPr lang="ru-RU" sz="1800" dirty="0" smtClean="0"/>
            <a:t>По</a:t>
          </a:r>
        </a:p>
        <a:p>
          <a:r>
            <a:rPr lang="ru-RU" sz="1800" dirty="0" smtClean="0"/>
            <a:t>продолжительности</a:t>
          </a:r>
          <a:endParaRPr lang="ru-RU" sz="1800" dirty="0"/>
        </a:p>
      </dgm:t>
    </dgm:pt>
    <dgm:pt modelId="{3E3C22DB-5E9C-4ACA-B4BE-B56875A4D8E8}" type="parTrans" cxnId="{15BE94C9-F7E3-4A5E-9518-AA310AEED561}">
      <dgm:prSet/>
      <dgm:spPr/>
      <dgm:t>
        <a:bodyPr/>
        <a:lstStyle/>
        <a:p>
          <a:endParaRPr lang="ru-RU"/>
        </a:p>
      </dgm:t>
    </dgm:pt>
    <dgm:pt modelId="{1B8868AF-003D-4189-8C35-4E5AC747FA01}" type="sibTrans" cxnId="{15BE94C9-F7E3-4A5E-9518-AA310AEED561}">
      <dgm:prSet/>
      <dgm:spPr/>
      <dgm:t>
        <a:bodyPr/>
        <a:lstStyle/>
        <a:p>
          <a:endParaRPr lang="ru-RU"/>
        </a:p>
      </dgm:t>
    </dgm:pt>
    <dgm:pt modelId="{9DBED9F8-AF2E-4C0C-A852-76C4CB8188ED}">
      <dgm:prSet phldrT="[Текст]" custT="1"/>
      <dgm:spPr/>
      <dgm:t>
        <a:bodyPr/>
        <a:lstStyle/>
        <a:p>
          <a:r>
            <a:rPr lang="ru-RU" sz="1800" dirty="0" smtClean="0"/>
            <a:t>Мини - проекты</a:t>
          </a:r>
          <a:endParaRPr lang="ru-RU" sz="1800" dirty="0"/>
        </a:p>
      </dgm:t>
    </dgm:pt>
    <dgm:pt modelId="{4F2CD1AB-05DF-4E17-B665-518B918BACF3}" type="parTrans" cxnId="{9B685113-10E7-494C-85CB-678280362CF2}">
      <dgm:prSet/>
      <dgm:spPr/>
      <dgm:t>
        <a:bodyPr/>
        <a:lstStyle/>
        <a:p>
          <a:endParaRPr lang="ru-RU"/>
        </a:p>
      </dgm:t>
    </dgm:pt>
    <dgm:pt modelId="{6E54A2A7-F622-4495-AF7A-23834C99D0E2}" type="sibTrans" cxnId="{9B685113-10E7-494C-85CB-678280362CF2}">
      <dgm:prSet/>
      <dgm:spPr/>
      <dgm:t>
        <a:bodyPr/>
        <a:lstStyle/>
        <a:p>
          <a:endParaRPr lang="ru-RU"/>
        </a:p>
      </dgm:t>
    </dgm:pt>
    <dgm:pt modelId="{8CBCCE40-4758-4ABF-9DEA-AD2579A2851C}">
      <dgm:prSet phldrT="[Текст]" custT="1"/>
      <dgm:spPr/>
      <dgm:t>
        <a:bodyPr/>
        <a:lstStyle/>
        <a:p>
          <a:r>
            <a:rPr lang="ru-RU" sz="1800" dirty="0" smtClean="0"/>
            <a:t>Краткосрочные </a:t>
          </a:r>
          <a:endParaRPr lang="ru-RU" sz="1800" dirty="0"/>
        </a:p>
      </dgm:t>
    </dgm:pt>
    <dgm:pt modelId="{0816FE2A-2923-47D7-BCDC-46164DE06CB0}" type="parTrans" cxnId="{06E2966E-7352-466A-AE14-D8EFA02E91A0}">
      <dgm:prSet/>
      <dgm:spPr/>
      <dgm:t>
        <a:bodyPr/>
        <a:lstStyle/>
        <a:p>
          <a:endParaRPr lang="ru-RU"/>
        </a:p>
      </dgm:t>
    </dgm:pt>
    <dgm:pt modelId="{9B877E13-D925-4AA2-915D-97D2EFAEDB99}" type="sibTrans" cxnId="{06E2966E-7352-466A-AE14-D8EFA02E91A0}">
      <dgm:prSet/>
      <dgm:spPr/>
      <dgm:t>
        <a:bodyPr/>
        <a:lstStyle/>
        <a:p>
          <a:endParaRPr lang="ru-RU"/>
        </a:p>
      </dgm:t>
    </dgm:pt>
    <dgm:pt modelId="{B42E9862-665C-417E-83E7-CBA48EA50AA6}">
      <dgm:prSet phldrT="[Текст]" custT="1"/>
      <dgm:spPr/>
      <dgm:t>
        <a:bodyPr/>
        <a:lstStyle/>
        <a:p>
          <a:r>
            <a:rPr lang="ru-RU" sz="1800" dirty="0" smtClean="0"/>
            <a:t>По целевой</a:t>
          </a:r>
        </a:p>
        <a:p>
          <a:r>
            <a:rPr lang="ru-RU" sz="1800" dirty="0" smtClean="0"/>
            <a:t>установке</a:t>
          </a:r>
          <a:endParaRPr lang="ru-RU" sz="1800" dirty="0"/>
        </a:p>
      </dgm:t>
    </dgm:pt>
    <dgm:pt modelId="{9D8F2F6E-B416-4709-9FA8-63C99148F1DB}" type="parTrans" cxnId="{30A3B2FC-CB1B-4A21-918B-BAD6A4903238}">
      <dgm:prSet/>
      <dgm:spPr/>
      <dgm:t>
        <a:bodyPr/>
        <a:lstStyle/>
        <a:p>
          <a:endParaRPr lang="ru-RU"/>
        </a:p>
      </dgm:t>
    </dgm:pt>
    <dgm:pt modelId="{D0A1E56D-D4B7-4614-96AB-9B41D7E6F486}" type="sibTrans" cxnId="{30A3B2FC-CB1B-4A21-918B-BAD6A4903238}">
      <dgm:prSet/>
      <dgm:spPr/>
      <dgm:t>
        <a:bodyPr/>
        <a:lstStyle/>
        <a:p>
          <a:endParaRPr lang="ru-RU"/>
        </a:p>
      </dgm:t>
    </dgm:pt>
    <dgm:pt modelId="{03ACD459-E0F7-4B05-842F-24003287A777}">
      <dgm:prSet phldrT="[Текст]" custT="1"/>
      <dgm:spPr/>
      <dgm:t>
        <a:bodyPr/>
        <a:lstStyle/>
        <a:p>
          <a:r>
            <a:rPr lang="ru-RU" sz="1800" dirty="0" smtClean="0"/>
            <a:t>Творческие </a:t>
          </a:r>
          <a:endParaRPr lang="ru-RU" sz="1800" dirty="0"/>
        </a:p>
      </dgm:t>
    </dgm:pt>
    <dgm:pt modelId="{4C134DC4-5C58-457B-A778-03FFC867991F}" type="parTrans" cxnId="{166A4C85-D1A1-47D6-AF57-E9C890B03436}">
      <dgm:prSet/>
      <dgm:spPr/>
      <dgm:t>
        <a:bodyPr/>
        <a:lstStyle/>
        <a:p>
          <a:endParaRPr lang="ru-RU"/>
        </a:p>
      </dgm:t>
    </dgm:pt>
    <dgm:pt modelId="{FC540C18-4665-4194-BA58-96689AECBB99}" type="sibTrans" cxnId="{166A4C85-D1A1-47D6-AF57-E9C890B03436}">
      <dgm:prSet/>
      <dgm:spPr/>
      <dgm:t>
        <a:bodyPr/>
        <a:lstStyle/>
        <a:p>
          <a:endParaRPr lang="ru-RU"/>
        </a:p>
      </dgm:t>
    </dgm:pt>
    <dgm:pt modelId="{84B0655A-A349-44BE-8DC4-B5EAE7E83BDD}">
      <dgm:prSet phldrT="[Текст]" custT="1"/>
      <dgm:spPr/>
      <dgm:t>
        <a:bodyPr/>
        <a:lstStyle/>
        <a:p>
          <a:r>
            <a:rPr lang="ru-RU" sz="1800" dirty="0" smtClean="0"/>
            <a:t>Исследовательские </a:t>
          </a:r>
          <a:endParaRPr lang="ru-RU" sz="1800" dirty="0"/>
        </a:p>
      </dgm:t>
    </dgm:pt>
    <dgm:pt modelId="{45F410AE-D52A-4949-85C1-96641BB29EE9}" type="parTrans" cxnId="{609AB581-B4C6-45FB-B19D-4AAA51449E75}">
      <dgm:prSet/>
      <dgm:spPr/>
      <dgm:t>
        <a:bodyPr/>
        <a:lstStyle/>
        <a:p>
          <a:endParaRPr lang="ru-RU"/>
        </a:p>
      </dgm:t>
    </dgm:pt>
    <dgm:pt modelId="{5F94AE71-DA22-4B22-A6E9-01330A207BC9}" type="sibTrans" cxnId="{609AB581-B4C6-45FB-B19D-4AAA51449E75}">
      <dgm:prSet/>
      <dgm:spPr/>
      <dgm:t>
        <a:bodyPr/>
        <a:lstStyle/>
        <a:p>
          <a:endParaRPr lang="ru-RU"/>
        </a:p>
      </dgm:t>
    </dgm:pt>
    <dgm:pt modelId="{DEC1825E-3258-409B-843D-758D3E257311}">
      <dgm:prSet custT="1"/>
      <dgm:spPr/>
      <dgm:t>
        <a:bodyPr/>
        <a:lstStyle/>
        <a:p>
          <a:r>
            <a:rPr lang="ru-RU" sz="1800" dirty="0" smtClean="0"/>
            <a:t>По составу</a:t>
          </a:r>
        </a:p>
        <a:p>
          <a:r>
            <a:rPr lang="ru-RU" sz="1800" dirty="0" smtClean="0"/>
            <a:t>участников</a:t>
          </a:r>
          <a:endParaRPr lang="ru-RU" sz="1800" dirty="0"/>
        </a:p>
      </dgm:t>
    </dgm:pt>
    <dgm:pt modelId="{E51886CF-D484-403D-8DC4-FE3CB9C90DE0}" type="parTrans" cxnId="{7E6B5D1B-BE51-407C-B105-E7DA48DD675D}">
      <dgm:prSet/>
      <dgm:spPr/>
      <dgm:t>
        <a:bodyPr/>
        <a:lstStyle/>
        <a:p>
          <a:endParaRPr lang="ru-RU"/>
        </a:p>
      </dgm:t>
    </dgm:pt>
    <dgm:pt modelId="{CAD750C8-5CD1-4536-8B6C-41D39C7F186D}" type="sibTrans" cxnId="{7E6B5D1B-BE51-407C-B105-E7DA48DD675D}">
      <dgm:prSet/>
      <dgm:spPr/>
      <dgm:t>
        <a:bodyPr/>
        <a:lstStyle/>
        <a:p>
          <a:endParaRPr lang="ru-RU"/>
        </a:p>
      </dgm:t>
    </dgm:pt>
    <dgm:pt modelId="{A2E2DAAD-5160-4556-AE6A-DE66AAA117C4}">
      <dgm:prSet custT="1"/>
      <dgm:spPr/>
      <dgm:t>
        <a:bodyPr/>
        <a:lstStyle/>
        <a:p>
          <a:r>
            <a:rPr lang="ru-RU" sz="1800" dirty="0" smtClean="0"/>
            <a:t>Индивидуальные </a:t>
          </a:r>
          <a:endParaRPr lang="ru-RU" sz="1800" dirty="0"/>
        </a:p>
      </dgm:t>
    </dgm:pt>
    <dgm:pt modelId="{82D52FEA-7AF7-42C0-AA1A-371FB084FF38}" type="parTrans" cxnId="{3FA8A2DC-33B8-4AA4-A31C-ACEAF6CA1F28}">
      <dgm:prSet/>
      <dgm:spPr/>
      <dgm:t>
        <a:bodyPr/>
        <a:lstStyle/>
        <a:p>
          <a:endParaRPr lang="ru-RU"/>
        </a:p>
      </dgm:t>
    </dgm:pt>
    <dgm:pt modelId="{E3F7CA76-A033-4621-A37C-E39A822577D0}" type="sibTrans" cxnId="{3FA8A2DC-33B8-4AA4-A31C-ACEAF6CA1F28}">
      <dgm:prSet/>
      <dgm:spPr/>
      <dgm:t>
        <a:bodyPr/>
        <a:lstStyle/>
        <a:p>
          <a:endParaRPr lang="ru-RU"/>
        </a:p>
      </dgm:t>
    </dgm:pt>
    <dgm:pt modelId="{3F7BABD9-1A0E-490A-A517-73EBBFF8972E}">
      <dgm:prSet custT="1"/>
      <dgm:spPr/>
      <dgm:t>
        <a:bodyPr/>
        <a:lstStyle/>
        <a:p>
          <a:r>
            <a:rPr lang="ru-RU" sz="1800" dirty="0" err="1" smtClean="0"/>
            <a:t>Коллектив-ные</a:t>
          </a:r>
          <a:endParaRPr lang="ru-RU" sz="1800" dirty="0"/>
        </a:p>
      </dgm:t>
    </dgm:pt>
    <dgm:pt modelId="{79E96193-2137-4B5B-A1E7-AD935E7D5D89}" type="parTrans" cxnId="{0AEC5C77-A996-4706-8C38-1AD39800E189}">
      <dgm:prSet/>
      <dgm:spPr/>
      <dgm:t>
        <a:bodyPr/>
        <a:lstStyle/>
        <a:p>
          <a:endParaRPr lang="ru-RU"/>
        </a:p>
      </dgm:t>
    </dgm:pt>
    <dgm:pt modelId="{8DC40C4E-52E9-4D50-8E94-77F9A8A5F4FB}" type="sibTrans" cxnId="{0AEC5C77-A996-4706-8C38-1AD39800E189}">
      <dgm:prSet/>
      <dgm:spPr/>
      <dgm:t>
        <a:bodyPr/>
        <a:lstStyle/>
        <a:p>
          <a:endParaRPr lang="ru-RU"/>
        </a:p>
      </dgm:t>
    </dgm:pt>
    <dgm:pt modelId="{DE90E345-5D44-4539-A9A0-CCDE427F75D3}">
      <dgm:prSet custT="1"/>
      <dgm:spPr/>
      <dgm:t>
        <a:bodyPr/>
        <a:lstStyle/>
        <a:p>
          <a:r>
            <a:rPr lang="ru-RU" sz="1800" dirty="0" err="1" smtClean="0"/>
            <a:t>Обществен-но-полезные</a:t>
          </a:r>
          <a:endParaRPr lang="ru-RU" sz="1800" dirty="0"/>
        </a:p>
      </dgm:t>
    </dgm:pt>
    <dgm:pt modelId="{160C1F52-D48C-4F15-A72C-43304273065B}" type="parTrans" cxnId="{DCE8BE86-C45C-4AFE-BFEA-7C1162F3DCCC}">
      <dgm:prSet/>
      <dgm:spPr/>
      <dgm:t>
        <a:bodyPr/>
        <a:lstStyle/>
        <a:p>
          <a:endParaRPr lang="ru-RU"/>
        </a:p>
      </dgm:t>
    </dgm:pt>
    <dgm:pt modelId="{E8838FB9-1E43-4F42-9B9F-51EED0522C6C}" type="sibTrans" cxnId="{DCE8BE86-C45C-4AFE-BFEA-7C1162F3DCCC}">
      <dgm:prSet/>
      <dgm:spPr/>
      <dgm:t>
        <a:bodyPr/>
        <a:lstStyle/>
        <a:p>
          <a:endParaRPr lang="ru-RU"/>
        </a:p>
      </dgm:t>
    </dgm:pt>
    <dgm:pt modelId="{93B96E65-D006-41D2-97FF-030434E3A6D7}">
      <dgm:prSet custT="1"/>
      <dgm:spPr/>
      <dgm:t>
        <a:bodyPr/>
        <a:lstStyle/>
        <a:p>
          <a:r>
            <a:rPr lang="ru-RU" sz="1800" dirty="0" smtClean="0"/>
            <a:t>Длительные </a:t>
          </a:r>
          <a:endParaRPr lang="ru-RU" sz="1800" dirty="0"/>
        </a:p>
      </dgm:t>
    </dgm:pt>
    <dgm:pt modelId="{1649C1B5-57A2-472C-A7CF-1A063590A3A4}" type="parTrans" cxnId="{EB4C80F3-8668-46EB-9275-62D71364DB12}">
      <dgm:prSet/>
      <dgm:spPr/>
      <dgm:t>
        <a:bodyPr/>
        <a:lstStyle/>
        <a:p>
          <a:endParaRPr lang="ru-RU"/>
        </a:p>
      </dgm:t>
    </dgm:pt>
    <dgm:pt modelId="{CD0F4A37-17E7-449C-99B5-749275C2AE0C}" type="sibTrans" cxnId="{EB4C80F3-8668-46EB-9275-62D71364DB12}">
      <dgm:prSet/>
      <dgm:spPr/>
      <dgm:t>
        <a:bodyPr/>
        <a:lstStyle/>
        <a:p>
          <a:endParaRPr lang="ru-RU"/>
        </a:p>
      </dgm:t>
    </dgm:pt>
    <dgm:pt modelId="{827C2E14-3703-42F3-91B3-4C339CA0B96F}">
      <dgm:prSet custT="1"/>
      <dgm:spPr/>
      <dgm:t>
        <a:bodyPr/>
        <a:lstStyle/>
        <a:p>
          <a:r>
            <a:rPr lang="ru-RU" sz="1800" dirty="0" err="1" smtClean="0"/>
            <a:t>Практико</a:t>
          </a:r>
          <a:r>
            <a:rPr lang="ru-RU" sz="1800" dirty="0" smtClean="0"/>
            <a:t> - ориентированные</a:t>
          </a:r>
          <a:endParaRPr lang="ru-RU" sz="1800" dirty="0"/>
        </a:p>
      </dgm:t>
    </dgm:pt>
    <dgm:pt modelId="{6859783A-F729-48B6-A8E7-F7187E7AB591}" type="parTrans" cxnId="{2A2771DF-6D49-45FD-9CC9-45248DEE0E07}">
      <dgm:prSet/>
      <dgm:spPr/>
      <dgm:t>
        <a:bodyPr/>
        <a:lstStyle/>
        <a:p>
          <a:endParaRPr lang="ru-RU"/>
        </a:p>
      </dgm:t>
    </dgm:pt>
    <dgm:pt modelId="{D6177340-A9E6-4D13-8CD8-1D1A382C51EA}" type="sibTrans" cxnId="{2A2771DF-6D49-45FD-9CC9-45248DEE0E07}">
      <dgm:prSet/>
      <dgm:spPr/>
      <dgm:t>
        <a:bodyPr/>
        <a:lstStyle/>
        <a:p>
          <a:endParaRPr lang="ru-RU"/>
        </a:p>
      </dgm:t>
    </dgm:pt>
    <dgm:pt modelId="{C5D48BE7-610A-43AA-9B14-C9806ABE51F8}" type="pres">
      <dgm:prSet presAssocID="{C898DD4C-A123-45B5-91DA-C3C41DFA4A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1E1F2E-750F-4CFB-B5DD-682CD5EE8CF0}" type="pres">
      <dgm:prSet presAssocID="{1ACF25F6-A9A8-4DCE-8142-B12BA4340925}" presName="root" presStyleCnt="0"/>
      <dgm:spPr/>
    </dgm:pt>
    <dgm:pt modelId="{357CC689-33DF-41DA-BF14-C46D63A07342}" type="pres">
      <dgm:prSet presAssocID="{1ACF25F6-A9A8-4DCE-8142-B12BA4340925}" presName="rootComposite" presStyleCnt="0"/>
      <dgm:spPr/>
    </dgm:pt>
    <dgm:pt modelId="{37E50638-B5CD-45E0-A24A-AE5FC60742A1}" type="pres">
      <dgm:prSet presAssocID="{1ACF25F6-A9A8-4DCE-8142-B12BA4340925}" presName="rootText" presStyleLbl="node1" presStyleIdx="0" presStyleCnt="3" custScaleX="122892"/>
      <dgm:spPr/>
      <dgm:t>
        <a:bodyPr/>
        <a:lstStyle/>
        <a:p>
          <a:endParaRPr lang="ru-RU"/>
        </a:p>
      </dgm:t>
    </dgm:pt>
    <dgm:pt modelId="{E99C90FC-854A-4575-BFB8-602C40C583B7}" type="pres">
      <dgm:prSet presAssocID="{1ACF25F6-A9A8-4DCE-8142-B12BA4340925}" presName="rootConnector" presStyleLbl="node1" presStyleIdx="0" presStyleCnt="3"/>
      <dgm:spPr/>
      <dgm:t>
        <a:bodyPr/>
        <a:lstStyle/>
        <a:p>
          <a:endParaRPr lang="ru-RU"/>
        </a:p>
      </dgm:t>
    </dgm:pt>
    <dgm:pt modelId="{466911F2-D7B7-4E43-B72E-AC808C2951AB}" type="pres">
      <dgm:prSet presAssocID="{1ACF25F6-A9A8-4DCE-8142-B12BA4340925}" presName="childShape" presStyleCnt="0"/>
      <dgm:spPr/>
    </dgm:pt>
    <dgm:pt modelId="{58C70332-E0B4-4577-B3B9-35E18497BC9E}" type="pres">
      <dgm:prSet presAssocID="{4F2CD1AB-05DF-4E17-B665-518B918BACF3}" presName="Name13" presStyleLbl="parChTrans1D2" presStyleIdx="0" presStyleCnt="9"/>
      <dgm:spPr/>
      <dgm:t>
        <a:bodyPr/>
        <a:lstStyle/>
        <a:p>
          <a:endParaRPr lang="ru-RU"/>
        </a:p>
      </dgm:t>
    </dgm:pt>
    <dgm:pt modelId="{D45628F2-8DD6-4348-BD01-13707CDD3725}" type="pres">
      <dgm:prSet presAssocID="{9DBED9F8-AF2E-4C0C-A852-76C4CB8188ED}" presName="childText" presStyleLbl="bgAcc1" presStyleIdx="0" presStyleCnt="9" custScaleX="116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6F0CC-3156-457E-A4A8-F3964CA447F8}" type="pres">
      <dgm:prSet presAssocID="{0816FE2A-2923-47D7-BCDC-46164DE06CB0}" presName="Name13" presStyleLbl="parChTrans1D2" presStyleIdx="1" presStyleCnt="9"/>
      <dgm:spPr/>
      <dgm:t>
        <a:bodyPr/>
        <a:lstStyle/>
        <a:p>
          <a:endParaRPr lang="ru-RU"/>
        </a:p>
      </dgm:t>
    </dgm:pt>
    <dgm:pt modelId="{E92DBE7E-9738-42E6-BADB-C26F02181C21}" type="pres">
      <dgm:prSet presAssocID="{8CBCCE40-4758-4ABF-9DEA-AD2579A2851C}" presName="childText" presStyleLbl="bgAcc1" presStyleIdx="1" presStyleCnt="9" custScaleX="113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5B5-97F6-4118-893B-DE00657A36C0}" type="pres">
      <dgm:prSet presAssocID="{1649C1B5-57A2-472C-A7CF-1A063590A3A4}" presName="Name13" presStyleLbl="parChTrans1D2" presStyleIdx="2" presStyleCnt="9"/>
      <dgm:spPr/>
      <dgm:t>
        <a:bodyPr/>
        <a:lstStyle/>
        <a:p>
          <a:endParaRPr lang="ru-RU"/>
        </a:p>
      </dgm:t>
    </dgm:pt>
    <dgm:pt modelId="{A6629CF7-68A2-4286-8FCB-C02423F6849B}" type="pres">
      <dgm:prSet presAssocID="{93B96E65-D006-41D2-97FF-030434E3A6D7}" presName="childText" presStyleLbl="bgAcc1" presStyleIdx="2" presStyleCnt="9" custScaleX="113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3E72A-F864-4797-BE44-DD3C3201EBF9}" type="pres">
      <dgm:prSet presAssocID="{B42E9862-665C-417E-83E7-CBA48EA50AA6}" presName="root" presStyleCnt="0"/>
      <dgm:spPr/>
    </dgm:pt>
    <dgm:pt modelId="{63D40E22-0F45-4C48-BF56-DAFC369B6C0C}" type="pres">
      <dgm:prSet presAssocID="{B42E9862-665C-417E-83E7-CBA48EA50AA6}" presName="rootComposite" presStyleCnt="0"/>
      <dgm:spPr/>
    </dgm:pt>
    <dgm:pt modelId="{F47A0514-3421-4222-BF01-55A317F261C3}" type="pres">
      <dgm:prSet presAssocID="{B42E9862-665C-417E-83E7-CBA48EA50AA6}" presName="rootText" presStyleLbl="node1" presStyleIdx="1" presStyleCnt="3" custScaleX="118590"/>
      <dgm:spPr/>
      <dgm:t>
        <a:bodyPr/>
        <a:lstStyle/>
        <a:p>
          <a:endParaRPr lang="ru-RU"/>
        </a:p>
      </dgm:t>
    </dgm:pt>
    <dgm:pt modelId="{8C0D5288-98D4-4950-BE73-86E2E2A3E3B1}" type="pres">
      <dgm:prSet presAssocID="{B42E9862-665C-417E-83E7-CBA48EA50AA6}" presName="rootConnector" presStyleLbl="node1" presStyleIdx="1" presStyleCnt="3"/>
      <dgm:spPr/>
      <dgm:t>
        <a:bodyPr/>
        <a:lstStyle/>
        <a:p>
          <a:endParaRPr lang="ru-RU"/>
        </a:p>
      </dgm:t>
    </dgm:pt>
    <dgm:pt modelId="{707C9664-17C4-43CA-9414-1185F2BCB988}" type="pres">
      <dgm:prSet presAssocID="{B42E9862-665C-417E-83E7-CBA48EA50AA6}" presName="childShape" presStyleCnt="0"/>
      <dgm:spPr/>
    </dgm:pt>
    <dgm:pt modelId="{56031870-4FE6-4A8B-AAF4-0E77A33A282B}" type="pres">
      <dgm:prSet presAssocID="{4C134DC4-5C58-457B-A778-03FFC867991F}" presName="Name13" presStyleLbl="parChTrans1D2" presStyleIdx="3" presStyleCnt="9"/>
      <dgm:spPr/>
      <dgm:t>
        <a:bodyPr/>
        <a:lstStyle/>
        <a:p>
          <a:endParaRPr lang="ru-RU"/>
        </a:p>
      </dgm:t>
    </dgm:pt>
    <dgm:pt modelId="{A9029AD4-29B8-4EB3-9538-9DE0E5048E24}" type="pres">
      <dgm:prSet presAssocID="{03ACD459-E0F7-4B05-842F-24003287A777}" presName="childText" presStyleLbl="bgAcc1" presStyleIdx="3" presStyleCnt="9" custScaleX="115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AE4E5-9158-4CF2-B6E8-BCF5CD499DF6}" type="pres">
      <dgm:prSet presAssocID="{45F410AE-D52A-4949-85C1-96641BB29EE9}" presName="Name13" presStyleLbl="parChTrans1D2" presStyleIdx="4" presStyleCnt="9"/>
      <dgm:spPr/>
      <dgm:t>
        <a:bodyPr/>
        <a:lstStyle/>
        <a:p>
          <a:endParaRPr lang="ru-RU"/>
        </a:p>
      </dgm:t>
    </dgm:pt>
    <dgm:pt modelId="{0D39A96C-5E6A-4401-9EBE-1C0A3325934F}" type="pres">
      <dgm:prSet presAssocID="{84B0655A-A349-44BE-8DC4-B5EAE7E83BDD}" presName="childText" presStyleLbl="bgAcc1" presStyleIdx="4" presStyleCnt="9" custScaleX="115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5AF35-90EE-4E57-AACB-356ED5B41071}" type="pres">
      <dgm:prSet presAssocID="{160C1F52-D48C-4F15-A72C-43304273065B}" presName="Name13" presStyleLbl="parChTrans1D2" presStyleIdx="5" presStyleCnt="9"/>
      <dgm:spPr/>
      <dgm:t>
        <a:bodyPr/>
        <a:lstStyle/>
        <a:p>
          <a:endParaRPr lang="ru-RU"/>
        </a:p>
      </dgm:t>
    </dgm:pt>
    <dgm:pt modelId="{ABE41345-F642-41AF-839F-A2EEA2CCA32C}" type="pres">
      <dgm:prSet presAssocID="{DE90E345-5D44-4539-A9A0-CCDE427F75D3}" presName="childText" presStyleLbl="bgAcc1" presStyleIdx="5" presStyleCnt="9" custScaleX="115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AE159-A247-4458-821A-0C4A53836BC7}" type="pres">
      <dgm:prSet presAssocID="{6859783A-F729-48B6-A8E7-F7187E7AB591}" presName="Name13" presStyleLbl="parChTrans1D2" presStyleIdx="6" presStyleCnt="9"/>
      <dgm:spPr/>
      <dgm:t>
        <a:bodyPr/>
        <a:lstStyle/>
        <a:p>
          <a:endParaRPr lang="ru-RU"/>
        </a:p>
      </dgm:t>
    </dgm:pt>
    <dgm:pt modelId="{076C2533-07C5-4222-8444-4BC4D41F9545}" type="pres">
      <dgm:prSet presAssocID="{827C2E14-3703-42F3-91B3-4C339CA0B96F}" presName="childText" presStyleLbl="bgAcc1" presStyleIdx="6" presStyleCnt="9" custScaleX="120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283B6-1F8D-4607-96BB-378618397746}" type="pres">
      <dgm:prSet presAssocID="{DEC1825E-3258-409B-843D-758D3E257311}" presName="root" presStyleCnt="0"/>
      <dgm:spPr/>
    </dgm:pt>
    <dgm:pt modelId="{672DBB9B-7E1A-4B7A-AC27-9DF485D4595B}" type="pres">
      <dgm:prSet presAssocID="{DEC1825E-3258-409B-843D-758D3E257311}" presName="rootComposite" presStyleCnt="0"/>
      <dgm:spPr/>
    </dgm:pt>
    <dgm:pt modelId="{FF6E3DBE-0133-4670-9551-35AA63C4A4F2}" type="pres">
      <dgm:prSet presAssocID="{DEC1825E-3258-409B-843D-758D3E257311}" presName="rootText" presStyleLbl="node1" presStyleIdx="2" presStyleCnt="3" custScaleX="116586" custLinFactNeighborX="569" custLinFactNeighborY="-53"/>
      <dgm:spPr/>
      <dgm:t>
        <a:bodyPr/>
        <a:lstStyle/>
        <a:p>
          <a:endParaRPr lang="ru-RU"/>
        </a:p>
      </dgm:t>
    </dgm:pt>
    <dgm:pt modelId="{4EAF1230-88C9-4B22-A5B7-3794376463C6}" type="pres">
      <dgm:prSet presAssocID="{DEC1825E-3258-409B-843D-758D3E257311}" presName="rootConnector" presStyleLbl="node1" presStyleIdx="2" presStyleCnt="3"/>
      <dgm:spPr/>
      <dgm:t>
        <a:bodyPr/>
        <a:lstStyle/>
        <a:p>
          <a:endParaRPr lang="ru-RU"/>
        </a:p>
      </dgm:t>
    </dgm:pt>
    <dgm:pt modelId="{7DDE9F96-D6C3-402E-B980-1D2B030A8F5F}" type="pres">
      <dgm:prSet presAssocID="{DEC1825E-3258-409B-843D-758D3E257311}" presName="childShape" presStyleCnt="0"/>
      <dgm:spPr/>
    </dgm:pt>
    <dgm:pt modelId="{04157863-5BD8-4C41-8066-197CC8CC7FA3}" type="pres">
      <dgm:prSet presAssocID="{82D52FEA-7AF7-42C0-AA1A-371FB084FF38}" presName="Name13" presStyleLbl="parChTrans1D2" presStyleIdx="7" presStyleCnt="9"/>
      <dgm:spPr/>
      <dgm:t>
        <a:bodyPr/>
        <a:lstStyle/>
        <a:p>
          <a:endParaRPr lang="ru-RU"/>
        </a:p>
      </dgm:t>
    </dgm:pt>
    <dgm:pt modelId="{8D6AE605-1C85-450B-AAA4-1B87B638A2C1}" type="pres">
      <dgm:prSet presAssocID="{A2E2DAAD-5160-4556-AE6A-DE66AAA117C4}" presName="childText" presStyleLbl="bgAcc1" presStyleIdx="7" presStyleCnt="9" custScaleX="116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A7075-7C49-44CA-8196-549C32907B80}" type="pres">
      <dgm:prSet presAssocID="{79E96193-2137-4B5B-A1E7-AD935E7D5D89}" presName="Name13" presStyleLbl="parChTrans1D2" presStyleIdx="8" presStyleCnt="9"/>
      <dgm:spPr/>
      <dgm:t>
        <a:bodyPr/>
        <a:lstStyle/>
        <a:p>
          <a:endParaRPr lang="ru-RU"/>
        </a:p>
      </dgm:t>
    </dgm:pt>
    <dgm:pt modelId="{8A1BBBFD-DBEA-4061-8B95-5245DCFFD7D6}" type="pres">
      <dgm:prSet presAssocID="{3F7BABD9-1A0E-490A-A517-73EBBFF8972E}" presName="childText" presStyleLbl="bgAcc1" presStyleIdx="8" presStyleCnt="9" custScaleX="116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1417E9-9068-4F44-80AE-863D1C0DE4FD}" type="presOf" srcId="{3F7BABD9-1A0E-490A-A517-73EBBFF8972E}" destId="{8A1BBBFD-DBEA-4061-8B95-5245DCFFD7D6}" srcOrd="0" destOrd="0" presId="urn:microsoft.com/office/officeart/2005/8/layout/hierarchy3"/>
    <dgm:cxn modelId="{4B361BF1-CA8D-4D04-819B-43FFC3BB39EE}" type="presOf" srcId="{1ACF25F6-A9A8-4DCE-8142-B12BA4340925}" destId="{E99C90FC-854A-4575-BFB8-602C40C583B7}" srcOrd="1" destOrd="0" presId="urn:microsoft.com/office/officeart/2005/8/layout/hierarchy3"/>
    <dgm:cxn modelId="{1AD1F9DA-C00C-41EF-9A5B-CA126C88C122}" type="presOf" srcId="{B42E9862-665C-417E-83E7-CBA48EA50AA6}" destId="{8C0D5288-98D4-4950-BE73-86E2E2A3E3B1}" srcOrd="1" destOrd="0" presId="urn:microsoft.com/office/officeart/2005/8/layout/hierarchy3"/>
    <dgm:cxn modelId="{348F5BEC-E5F8-474F-8C03-851F6654DF31}" type="presOf" srcId="{8CBCCE40-4758-4ABF-9DEA-AD2579A2851C}" destId="{E92DBE7E-9738-42E6-BADB-C26F02181C21}" srcOrd="0" destOrd="0" presId="urn:microsoft.com/office/officeart/2005/8/layout/hierarchy3"/>
    <dgm:cxn modelId="{B38FD420-EE61-4024-B458-15E822C61129}" type="presOf" srcId="{6859783A-F729-48B6-A8E7-F7187E7AB591}" destId="{3C7AE159-A247-4458-821A-0C4A53836BC7}" srcOrd="0" destOrd="0" presId="urn:microsoft.com/office/officeart/2005/8/layout/hierarchy3"/>
    <dgm:cxn modelId="{B314CB32-C979-4203-A513-FDDE6ED4FB90}" type="presOf" srcId="{A2E2DAAD-5160-4556-AE6A-DE66AAA117C4}" destId="{8D6AE605-1C85-450B-AAA4-1B87B638A2C1}" srcOrd="0" destOrd="0" presId="urn:microsoft.com/office/officeart/2005/8/layout/hierarchy3"/>
    <dgm:cxn modelId="{06E2966E-7352-466A-AE14-D8EFA02E91A0}" srcId="{1ACF25F6-A9A8-4DCE-8142-B12BA4340925}" destId="{8CBCCE40-4758-4ABF-9DEA-AD2579A2851C}" srcOrd="1" destOrd="0" parTransId="{0816FE2A-2923-47D7-BCDC-46164DE06CB0}" sibTransId="{9B877E13-D925-4AA2-915D-97D2EFAEDB99}"/>
    <dgm:cxn modelId="{70422D31-5C6A-4B44-A796-6FACAA92C7EC}" type="presOf" srcId="{DEC1825E-3258-409B-843D-758D3E257311}" destId="{FF6E3DBE-0133-4670-9551-35AA63C4A4F2}" srcOrd="0" destOrd="0" presId="urn:microsoft.com/office/officeart/2005/8/layout/hierarchy3"/>
    <dgm:cxn modelId="{6CED3FFC-5EBA-46ED-BD11-130A2D999561}" type="presOf" srcId="{C898DD4C-A123-45B5-91DA-C3C41DFA4A32}" destId="{C5D48BE7-610A-43AA-9B14-C9806ABE51F8}" srcOrd="0" destOrd="0" presId="urn:microsoft.com/office/officeart/2005/8/layout/hierarchy3"/>
    <dgm:cxn modelId="{9B4351A3-D65D-4996-99FE-B54363201F17}" type="presOf" srcId="{79E96193-2137-4B5B-A1E7-AD935E7D5D89}" destId="{885A7075-7C49-44CA-8196-549C32907B80}" srcOrd="0" destOrd="0" presId="urn:microsoft.com/office/officeart/2005/8/layout/hierarchy3"/>
    <dgm:cxn modelId="{34398CB7-246C-457B-A9A3-81A09817966D}" type="presOf" srcId="{82D52FEA-7AF7-42C0-AA1A-371FB084FF38}" destId="{04157863-5BD8-4C41-8066-197CC8CC7FA3}" srcOrd="0" destOrd="0" presId="urn:microsoft.com/office/officeart/2005/8/layout/hierarchy3"/>
    <dgm:cxn modelId="{536CBCFF-178E-4906-A5B6-ECBE99790758}" type="presOf" srcId="{160C1F52-D48C-4F15-A72C-43304273065B}" destId="{59A5AF35-90EE-4E57-AACB-356ED5B41071}" srcOrd="0" destOrd="0" presId="urn:microsoft.com/office/officeart/2005/8/layout/hierarchy3"/>
    <dgm:cxn modelId="{3FA8A2DC-33B8-4AA4-A31C-ACEAF6CA1F28}" srcId="{DEC1825E-3258-409B-843D-758D3E257311}" destId="{A2E2DAAD-5160-4556-AE6A-DE66AAA117C4}" srcOrd="0" destOrd="0" parTransId="{82D52FEA-7AF7-42C0-AA1A-371FB084FF38}" sibTransId="{E3F7CA76-A033-4621-A37C-E39A822577D0}"/>
    <dgm:cxn modelId="{BFF7A5D9-EB88-4FFB-A457-04414120A068}" type="presOf" srcId="{0816FE2A-2923-47D7-BCDC-46164DE06CB0}" destId="{4716F0CC-3156-457E-A4A8-F3964CA447F8}" srcOrd="0" destOrd="0" presId="urn:microsoft.com/office/officeart/2005/8/layout/hierarchy3"/>
    <dgm:cxn modelId="{0AEC5C77-A996-4706-8C38-1AD39800E189}" srcId="{DEC1825E-3258-409B-843D-758D3E257311}" destId="{3F7BABD9-1A0E-490A-A517-73EBBFF8972E}" srcOrd="1" destOrd="0" parTransId="{79E96193-2137-4B5B-A1E7-AD935E7D5D89}" sibTransId="{8DC40C4E-52E9-4D50-8E94-77F9A8A5F4FB}"/>
    <dgm:cxn modelId="{BE1C5708-60F9-4A0B-8262-2B80CCEAE032}" type="presOf" srcId="{DE90E345-5D44-4539-A9A0-CCDE427F75D3}" destId="{ABE41345-F642-41AF-839F-A2EEA2CCA32C}" srcOrd="0" destOrd="0" presId="urn:microsoft.com/office/officeart/2005/8/layout/hierarchy3"/>
    <dgm:cxn modelId="{7E6B5D1B-BE51-407C-B105-E7DA48DD675D}" srcId="{C898DD4C-A123-45B5-91DA-C3C41DFA4A32}" destId="{DEC1825E-3258-409B-843D-758D3E257311}" srcOrd="2" destOrd="0" parTransId="{E51886CF-D484-403D-8DC4-FE3CB9C90DE0}" sibTransId="{CAD750C8-5CD1-4536-8B6C-41D39C7F186D}"/>
    <dgm:cxn modelId="{898A81EB-8A4A-431C-86F1-6FA68CBF542B}" type="presOf" srcId="{827C2E14-3703-42F3-91B3-4C339CA0B96F}" destId="{076C2533-07C5-4222-8444-4BC4D41F9545}" srcOrd="0" destOrd="0" presId="urn:microsoft.com/office/officeart/2005/8/layout/hierarchy3"/>
    <dgm:cxn modelId="{30A3B2FC-CB1B-4A21-918B-BAD6A4903238}" srcId="{C898DD4C-A123-45B5-91DA-C3C41DFA4A32}" destId="{B42E9862-665C-417E-83E7-CBA48EA50AA6}" srcOrd="1" destOrd="0" parTransId="{9D8F2F6E-B416-4709-9FA8-63C99148F1DB}" sibTransId="{D0A1E56D-D4B7-4614-96AB-9B41D7E6F486}"/>
    <dgm:cxn modelId="{BBF5F288-F0E0-4671-8CF1-0F7F1CFC16BC}" type="presOf" srcId="{4C134DC4-5C58-457B-A778-03FFC867991F}" destId="{56031870-4FE6-4A8B-AAF4-0E77A33A282B}" srcOrd="0" destOrd="0" presId="urn:microsoft.com/office/officeart/2005/8/layout/hierarchy3"/>
    <dgm:cxn modelId="{166A4C85-D1A1-47D6-AF57-E9C890B03436}" srcId="{B42E9862-665C-417E-83E7-CBA48EA50AA6}" destId="{03ACD459-E0F7-4B05-842F-24003287A777}" srcOrd="0" destOrd="0" parTransId="{4C134DC4-5C58-457B-A778-03FFC867991F}" sibTransId="{FC540C18-4665-4194-BA58-96689AECBB99}"/>
    <dgm:cxn modelId="{9B685113-10E7-494C-85CB-678280362CF2}" srcId="{1ACF25F6-A9A8-4DCE-8142-B12BA4340925}" destId="{9DBED9F8-AF2E-4C0C-A852-76C4CB8188ED}" srcOrd="0" destOrd="0" parTransId="{4F2CD1AB-05DF-4E17-B665-518B918BACF3}" sibTransId="{6E54A2A7-F622-4495-AF7A-23834C99D0E2}"/>
    <dgm:cxn modelId="{EB4C80F3-8668-46EB-9275-62D71364DB12}" srcId="{1ACF25F6-A9A8-4DCE-8142-B12BA4340925}" destId="{93B96E65-D006-41D2-97FF-030434E3A6D7}" srcOrd="2" destOrd="0" parTransId="{1649C1B5-57A2-472C-A7CF-1A063590A3A4}" sibTransId="{CD0F4A37-17E7-449C-99B5-749275C2AE0C}"/>
    <dgm:cxn modelId="{7790C826-6E85-4D9B-B743-176E3705294A}" type="presOf" srcId="{93B96E65-D006-41D2-97FF-030434E3A6D7}" destId="{A6629CF7-68A2-4286-8FCB-C02423F6849B}" srcOrd="0" destOrd="0" presId="urn:microsoft.com/office/officeart/2005/8/layout/hierarchy3"/>
    <dgm:cxn modelId="{0B8A77B1-CB99-479B-8C95-4DAD68A95A2A}" type="presOf" srcId="{03ACD459-E0F7-4B05-842F-24003287A777}" destId="{A9029AD4-29B8-4EB3-9538-9DE0E5048E24}" srcOrd="0" destOrd="0" presId="urn:microsoft.com/office/officeart/2005/8/layout/hierarchy3"/>
    <dgm:cxn modelId="{8BD3136F-C80F-4A76-AE36-02475B47049C}" type="presOf" srcId="{B42E9862-665C-417E-83E7-CBA48EA50AA6}" destId="{F47A0514-3421-4222-BF01-55A317F261C3}" srcOrd="0" destOrd="0" presId="urn:microsoft.com/office/officeart/2005/8/layout/hierarchy3"/>
    <dgm:cxn modelId="{C7FAF34B-55C5-455C-8E30-FEF5E573B43F}" type="presOf" srcId="{45F410AE-D52A-4949-85C1-96641BB29EE9}" destId="{248AE4E5-9158-4CF2-B6E8-BCF5CD499DF6}" srcOrd="0" destOrd="0" presId="urn:microsoft.com/office/officeart/2005/8/layout/hierarchy3"/>
    <dgm:cxn modelId="{DCE8BE86-C45C-4AFE-BFEA-7C1162F3DCCC}" srcId="{B42E9862-665C-417E-83E7-CBA48EA50AA6}" destId="{DE90E345-5D44-4539-A9A0-CCDE427F75D3}" srcOrd="2" destOrd="0" parTransId="{160C1F52-D48C-4F15-A72C-43304273065B}" sibTransId="{E8838FB9-1E43-4F42-9B9F-51EED0522C6C}"/>
    <dgm:cxn modelId="{5BB0DF93-FBF2-4814-A8E3-789A9FB783B2}" type="presOf" srcId="{84B0655A-A349-44BE-8DC4-B5EAE7E83BDD}" destId="{0D39A96C-5E6A-4401-9EBE-1C0A3325934F}" srcOrd="0" destOrd="0" presId="urn:microsoft.com/office/officeart/2005/8/layout/hierarchy3"/>
    <dgm:cxn modelId="{15BE94C9-F7E3-4A5E-9518-AA310AEED561}" srcId="{C898DD4C-A123-45B5-91DA-C3C41DFA4A32}" destId="{1ACF25F6-A9A8-4DCE-8142-B12BA4340925}" srcOrd="0" destOrd="0" parTransId="{3E3C22DB-5E9C-4ACA-B4BE-B56875A4D8E8}" sibTransId="{1B8868AF-003D-4189-8C35-4E5AC747FA01}"/>
    <dgm:cxn modelId="{2BA999FD-3690-4B6C-A51A-57E148A722AE}" type="presOf" srcId="{9DBED9F8-AF2E-4C0C-A852-76C4CB8188ED}" destId="{D45628F2-8DD6-4348-BD01-13707CDD3725}" srcOrd="0" destOrd="0" presId="urn:microsoft.com/office/officeart/2005/8/layout/hierarchy3"/>
    <dgm:cxn modelId="{DF8FF40B-900E-4B9B-AEBD-7A0999A79A41}" type="presOf" srcId="{1ACF25F6-A9A8-4DCE-8142-B12BA4340925}" destId="{37E50638-B5CD-45E0-A24A-AE5FC60742A1}" srcOrd="0" destOrd="0" presId="urn:microsoft.com/office/officeart/2005/8/layout/hierarchy3"/>
    <dgm:cxn modelId="{2A2771DF-6D49-45FD-9CC9-45248DEE0E07}" srcId="{B42E9862-665C-417E-83E7-CBA48EA50AA6}" destId="{827C2E14-3703-42F3-91B3-4C339CA0B96F}" srcOrd="3" destOrd="0" parTransId="{6859783A-F729-48B6-A8E7-F7187E7AB591}" sibTransId="{D6177340-A9E6-4D13-8CD8-1D1A382C51EA}"/>
    <dgm:cxn modelId="{B90F7E87-A732-44CC-8B3D-D1D1B9AABCE6}" type="presOf" srcId="{DEC1825E-3258-409B-843D-758D3E257311}" destId="{4EAF1230-88C9-4B22-A5B7-3794376463C6}" srcOrd="1" destOrd="0" presId="urn:microsoft.com/office/officeart/2005/8/layout/hierarchy3"/>
    <dgm:cxn modelId="{609AB581-B4C6-45FB-B19D-4AAA51449E75}" srcId="{B42E9862-665C-417E-83E7-CBA48EA50AA6}" destId="{84B0655A-A349-44BE-8DC4-B5EAE7E83BDD}" srcOrd="1" destOrd="0" parTransId="{45F410AE-D52A-4949-85C1-96641BB29EE9}" sibTransId="{5F94AE71-DA22-4B22-A6E9-01330A207BC9}"/>
    <dgm:cxn modelId="{F7D62D9C-EAC4-4329-A5CA-000364C52CAC}" type="presOf" srcId="{1649C1B5-57A2-472C-A7CF-1A063590A3A4}" destId="{130745B5-97F6-4118-893B-DE00657A36C0}" srcOrd="0" destOrd="0" presId="urn:microsoft.com/office/officeart/2005/8/layout/hierarchy3"/>
    <dgm:cxn modelId="{CA8E1D46-9A2C-4BCA-9C03-497D09BF7581}" type="presOf" srcId="{4F2CD1AB-05DF-4E17-B665-518B918BACF3}" destId="{58C70332-E0B4-4577-B3B9-35E18497BC9E}" srcOrd="0" destOrd="0" presId="urn:microsoft.com/office/officeart/2005/8/layout/hierarchy3"/>
    <dgm:cxn modelId="{67CDC31D-ECCC-4518-AE96-E0D7774CF49F}" type="presParOf" srcId="{C5D48BE7-610A-43AA-9B14-C9806ABE51F8}" destId="{BF1E1F2E-750F-4CFB-B5DD-682CD5EE8CF0}" srcOrd="0" destOrd="0" presId="urn:microsoft.com/office/officeart/2005/8/layout/hierarchy3"/>
    <dgm:cxn modelId="{2136099E-6A25-4A7D-8918-83B82945D2FD}" type="presParOf" srcId="{BF1E1F2E-750F-4CFB-B5DD-682CD5EE8CF0}" destId="{357CC689-33DF-41DA-BF14-C46D63A07342}" srcOrd="0" destOrd="0" presId="urn:microsoft.com/office/officeart/2005/8/layout/hierarchy3"/>
    <dgm:cxn modelId="{2F629FD3-11FB-4B6E-BC95-EE16DDC37E0F}" type="presParOf" srcId="{357CC689-33DF-41DA-BF14-C46D63A07342}" destId="{37E50638-B5CD-45E0-A24A-AE5FC60742A1}" srcOrd="0" destOrd="0" presId="urn:microsoft.com/office/officeart/2005/8/layout/hierarchy3"/>
    <dgm:cxn modelId="{89FA1D56-F98E-45F7-A852-43A2FAF61497}" type="presParOf" srcId="{357CC689-33DF-41DA-BF14-C46D63A07342}" destId="{E99C90FC-854A-4575-BFB8-602C40C583B7}" srcOrd="1" destOrd="0" presId="urn:microsoft.com/office/officeart/2005/8/layout/hierarchy3"/>
    <dgm:cxn modelId="{BE6CE95B-B346-47F5-A894-953D997FF3DA}" type="presParOf" srcId="{BF1E1F2E-750F-4CFB-B5DD-682CD5EE8CF0}" destId="{466911F2-D7B7-4E43-B72E-AC808C2951AB}" srcOrd="1" destOrd="0" presId="urn:microsoft.com/office/officeart/2005/8/layout/hierarchy3"/>
    <dgm:cxn modelId="{05DEB972-A76E-47AC-B523-726F340A3418}" type="presParOf" srcId="{466911F2-D7B7-4E43-B72E-AC808C2951AB}" destId="{58C70332-E0B4-4577-B3B9-35E18497BC9E}" srcOrd="0" destOrd="0" presId="urn:microsoft.com/office/officeart/2005/8/layout/hierarchy3"/>
    <dgm:cxn modelId="{DA6F9D4D-2A2A-4961-A993-AF3592F930DE}" type="presParOf" srcId="{466911F2-D7B7-4E43-B72E-AC808C2951AB}" destId="{D45628F2-8DD6-4348-BD01-13707CDD3725}" srcOrd="1" destOrd="0" presId="urn:microsoft.com/office/officeart/2005/8/layout/hierarchy3"/>
    <dgm:cxn modelId="{F6CA81D6-14DE-4C35-8790-B547D13FFB1F}" type="presParOf" srcId="{466911F2-D7B7-4E43-B72E-AC808C2951AB}" destId="{4716F0CC-3156-457E-A4A8-F3964CA447F8}" srcOrd="2" destOrd="0" presId="urn:microsoft.com/office/officeart/2005/8/layout/hierarchy3"/>
    <dgm:cxn modelId="{BA7CCB26-0248-4A39-8DF0-66A437ADC37D}" type="presParOf" srcId="{466911F2-D7B7-4E43-B72E-AC808C2951AB}" destId="{E92DBE7E-9738-42E6-BADB-C26F02181C21}" srcOrd="3" destOrd="0" presId="urn:microsoft.com/office/officeart/2005/8/layout/hierarchy3"/>
    <dgm:cxn modelId="{DA2212B3-85BD-46EA-8606-70B46C888113}" type="presParOf" srcId="{466911F2-D7B7-4E43-B72E-AC808C2951AB}" destId="{130745B5-97F6-4118-893B-DE00657A36C0}" srcOrd="4" destOrd="0" presId="urn:microsoft.com/office/officeart/2005/8/layout/hierarchy3"/>
    <dgm:cxn modelId="{B1AE67AD-FFFB-430A-ACA0-5FAA6341E4A8}" type="presParOf" srcId="{466911F2-D7B7-4E43-B72E-AC808C2951AB}" destId="{A6629CF7-68A2-4286-8FCB-C02423F6849B}" srcOrd="5" destOrd="0" presId="urn:microsoft.com/office/officeart/2005/8/layout/hierarchy3"/>
    <dgm:cxn modelId="{ED151160-5DE8-4923-A090-7B304601F35E}" type="presParOf" srcId="{C5D48BE7-610A-43AA-9B14-C9806ABE51F8}" destId="{0E63E72A-F864-4797-BE44-DD3C3201EBF9}" srcOrd="1" destOrd="0" presId="urn:microsoft.com/office/officeart/2005/8/layout/hierarchy3"/>
    <dgm:cxn modelId="{9BB7D518-6181-482E-AD79-6F63742E7D8B}" type="presParOf" srcId="{0E63E72A-F864-4797-BE44-DD3C3201EBF9}" destId="{63D40E22-0F45-4C48-BF56-DAFC369B6C0C}" srcOrd="0" destOrd="0" presId="urn:microsoft.com/office/officeart/2005/8/layout/hierarchy3"/>
    <dgm:cxn modelId="{5B3AA2F8-F406-4E0B-B26C-BCE862B477EE}" type="presParOf" srcId="{63D40E22-0F45-4C48-BF56-DAFC369B6C0C}" destId="{F47A0514-3421-4222-BF01-55A317F261C3}" srcOrd="0" destOrd="0" presId="urn:microsoft.com/office/officeart/2005/8/layout/hierarchy3"/>
    <dgm:cxn modelId="{C6E67D9F-EC9B-49EA-886B-4BFABA23C55D}" type="presParOf" srcId="{63D40E22-0F45-4C48-BF56-DAFC369B6C0C}" destId="{8C0D5288-98D4-4950-BE73-86E2E2A3E3B1}" srcOrd="1" destOrd="0" presId="urn:microsoft.com/office/officeart/2005/8/layout/hierarchy3"/>
    <dgm:cxn modelId="{AE7254AE-3785-4EFB-BA9C-C284A4E24564}" type="presParOf" srcId="{0E63E72A-F864-4797-BE44-DD3C3201EBF9}" destId="{707C9664-17C4-43CA-9414-1185F2BCB988}" srcOrd="1" destOrd="0" presId="urn:microsoft.com/office/officeart/2005/8/layout/hierarchy3"/>
    <dgm:cxn modelId="{22D35FA5-163F-4F33-9B57-B7D59EC7D5AB}" type="presParOf" srcId="{707C9664-17C4-43CA-9414-1185F2BCB988}" destId="{56031870-4FE6-4A8B-AAF4-0E77A33A282B}" srcOrd="0" destOrd="0" presId="urn:microsoft.com/office/officeart/2005/8/layout/hierarchy3"/>
    <dgm:cxn modelId="{23EC09CD-0E90-4827-93B1-0C25A81FC630}" type="presParOf" srcId="{707C9664-17C4-43CA-9414-1185F2BCB988}" destId="{A9029AD4-29B8-4EB3-9538-9DE0E5048E24}" srcOrd="1" destOrd="0" presId="urn:microsoft.com/office/officeart/2005/8/layout/hierarchy3"/>
    <dgm:cxn modelId="{7EFF6061-FDAA-4D12-B3EF-C5A30141B1F5}" type="presParOf" srcId="{707C9664-17C4-43CA-9414-1185F2BCB988}" destId="{248AE4E5-9158-4CF2-B6E8-BCF5CD499DF6}" srcOrd="2" destOrd="0" presId="urn:microsoft.com/office/officeart/2005/8/layout/hierarchy3"/>
    <dgm:cxn modelId="{B76774FB-30EE-4300-B23E-620BF6596E08}" type="presParOf" srcId="{707C9664-17C4-43CA-9414-1185F2BCB988}" destId="{0D39A96C-5E6A-4401-9EBE-1C0A3325934F}" srcOrd="3" destOrd="0" presId="urn:microsoft.com/office/officeart/2005/8/layout/hierarchy3"/>
    <dgm:cxn modelId="{D049BBCC-4579-41E0-95AC-84303A9FB3CE}" type="presParOf" srcId="{707C9664-17C4-43CA-9414-1185F2BCB988}" destId="{59A5AF35-90EE-4E57-AACB-356ED5B41071}" srcOrd="4" destOrd="0" presId="urn:microsoft.com/office/officeart/2005/8/layout/hierarchy3"/>
    <dgm:cxn modelId="{1B3DD75A-54FF-4D90-9BF7-58D272A932DE}" type="presParOf" srcId="{707C9664-17C4-43CA-9414-1185F2BCB988}" destId="{ABE41345-F642-41AF-839F-A2EEA2CCA32C}" srcOrd="5" destOrd="0" presId="urn:microsoft.com/office/officeart/2005/8/layout/hierarchy3"/>
    <dgm:cxn modelId="{3303E95A-2529-4E5F-92D3-6EE825A3F634}" type="presParOf" srcId="{707C9664-17C4-43CA-9414-1185F2BCB988}" destId="{3C7AE159-A247-4458-821A-0C4A53836BC7}" srcOrd="6" destOrd="0" presId="urn:microsoft.com/office/officeart/2005/8/layout/hierarchy3"/>
    <dgm:cxn modelId="{B713FE18-879F-4F96-A61F-E2CA0013F68C}" type="presParOf" srcId="{707C9664-17C4-43CA-9414-1185F2BCB988}" destId="{076C2533-07C5-4222-8444-4BC4D41F9545}" srcOrd="7" destOrd="0" presId="urn:microsoft.com/office/officeart/2005/8/layout/hierarchy3"/>
    <dgm:cxn modelId="{9A0B5C9E-9D9F-4F07-8E45-15853E642056}" type="presParOf" srcId="{C5D48BE7-610A-43AA-9B14-C9806ABE51F8}" destId="{A42283B6-1F8D-4607-96BB-378618397746}" srcOrd="2" destOrd="0" presId="urn:microsoft.com/office/officeart/2005/8/layout/hierarchy3"/>
    <dgm:cxn modelId="{D2118F7C-0C5A-4DFD-ACB3-DD1A77AAE105}" type="presParOf" srcId="{A42283B6-1F8D-4607-96BB-378618397746}" destId="{672DBB9B-7E1A-4B7A-AC27-9DF485D4595B}" srcOrd="0" destOrd="0" presId="urn:microsoft.com/office/officeart/2005/8/layout/hierarchy3"/>
    <dgm:cxn modelId="{24E52098-4A70-4945-872A-3247CAECF269}" type="presParOf" srcId="{672DBB9B-7E1A-4B7A-AC27-9DF485D4595B}" destId="{FF6E3DBE-0133-4670-9551-35AA63C4A4F2}" srcOrd="0" destOrd="0" presId="urn:microsoft.com/office/officeart/2005/8/layout/hierarchy3"/>
    <dgm:cxn modelId="{BB915089-5A31-47EE-89DF-40E1D1216472}" type="presParOf" srcId="{672DBB9B-7E1A-4B7A-AC27-9DF485D4595B}" destId="{4EAF1230-88C9-4B22-A5B7-3794376463C6}" srcOrd="1" destOrd="0" presId="urn:microsoft.com/office/officeart/2005/8/layout/hierarchy3"/>
    <dgm:cxn modelId="{9528E160-6705-4173-AE40-D270120D367F}" type="presParOf" srcId="{A42283B6-1F8D-4607-96BB-378618397746}" destId="{7DDE9F96-D6C3-402E-B980-1D2B030A8F5F}" srcOrd="1" destOrd="0" presId="urn:microsoft.com/office/officeart/2005/8/layout/hierarchy3"/>
    <dgm:cxn modelId="{381D6743-9301-45D3-9B52-A3E3EEB1CB1C}" type="presParOf" srcId="{7DDE9F96-D6C3-402E-B980-1D2B030A8F5F}" destId="{04157863-5BD8-4C41-8066-197CC8CC7FA3}" srcOrd="0" destOrd="0" presId="urn:microsoft.com/office/officeart/2005/8/layout/hierarchy3"/>
    <dgm:cxn modelId="{27A79CEC-0B46-43EB-9509-2A3A3A7D46E7}" type="presParOf" srcId="{7DDE9F96-D6C3-402E-B980-1D2B030A8F5F}" destId="{8D6AE605-1C85-450B-AAA4-1B87B638A2C1}" srcOrd="1" destOrd="0" presId="urn:microsoft.com/office/officeart/2005/8/layout/hierarchy3"/>
    <dgm:cxn modelId="{3AF50E72-4A5C-4560-A619-EDC841AC90A3}" type="presParOf" srcId="{7DDE9F96-D6C3-402E-B980-1D2B030A8F5F}" destId="{885A7075-7C49-44CA-8196-549C32907B80}" srcOrd="2" destOrd="0" presId="urn:microsoft.com/office/officeart/2005/8/layout/hierarchy3"/>
    <dgm:cxn modelId="{19D581F6-639E-4609-BB35-8AB2D6F86B21}" type="presParOf" srcId="{7DDE9F96-D6C3-402E-B980-1D2B030A8F5F}" destId="{8A1BBBFD-DBEA-4061-8B95-5245DCFFD7D6}" srcOrd="3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B4E969-9226-4C8C-921F-94650622313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F506CA-CA1B-4CF8-8773-BCB07EC9001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31FA480-8E0B-46D2-A511-201268B4C3EC}" type="parTrans" cxnId="{5E7143D9-66D5-4C2C-A993-123C63D14011}">
      <dgm:prSet/>
      <dgm:spPr/>
      <dgm:t>
        <a:bodyPr/>
        <a:lstStyle/>
        <a:p>
          <a:endParaRPr lang="ru-RU"/>
        </a:p>
      </dgm:t>
    </dgm:pt>
    <dgm:pt modelId="{752D6EA0-3AA1-4AC2-A170-A295D4E8E59B}" type="sibTrans" cxnId="{5E7143D9-66D5-4C2C-A993-123C63D14011}">
      <dgm:prSet/>
      <dgm:spPr/>
      <dgm:t>
        <a:bodyPr/>
        <a:lstStyle/>
        <a:p>
          <a:endParaRPr lang="ru-RU"/>
        </a:p>
      </dgm:t>
    </dgm:pt>
    <dgm:pt modelId="{26364412-4D7F-4262-B314-D9C2D7F124AA}">
      <dgm:prSet phldrT="[Текст]"/>
      <dgm:spPr/>
      <dgm:t>
        <a:bodyPr/>
        <a:lstStyle/>
        <a:p>
          <a:r>
            <a:rPr lang="ru-RU" dirty="0" smtClean="0"/>
            <a:t>Проблема </a:t>
          </a:r>
          <a:endParaRPr lang="ru-RU" dirty="0"/>
        </a:p>
      </dgm:t>
    </dgm:pt>
    <dgm:pt modelId="{047AF688-C32E-4D3A-89B7-8CBB227241C9}" type="parTrans" cxnId="{7AB57C40-A354-4E68-90F1-1AE390BA2976}">
      <dgm:prSet/>
      <dgm:spPr/>
      <dgm:t>
        <a:bodyPr/>
        <a:lstStyle/>
        <a:p>
          <a:endParaRPr lang="ru-RU"/>
        </a:p>
      </dgm:t>
    </dgm:pt>
    <dgm:pt modelId="{14DC26FF-F01E-4FA3-862B-C061DC044C6A}" type="sibTrans" cxnId="{7AB57C40-A354-4E68-90F1-1AE390BA2976}">
      <dgm:prSet/>
      <dgm:spPr/>
      <dgm:t>
        <a:bodyPr/>
        <a:lstStyle/>
        <a:p>
          <a:endParaRPr lang="ru-RU"/>
        </a:p>
      </dgm:t>
    </dgm:pt>
    <dgm:pt modelId="{DCD97297-B04E-4C14-9DFA-B946E63BA46A}">
      <dgm:prSet phldrT="[Текст]"/>
      <dgm:spPr/>
      <dgm:t>
        <a:bodyPr/>
        <a:lstStyle/>
        <a:p>
          <a:r>
            <a:rPr lang="ru-RU" dirty="0" smtClean="0"/>
            <a:t>Продукт </a:t>
          </a:r>
          <a:endParaRPr lang="ru-RU" dirty="0"/>
        </a:p>
      </dgm:t>
    </dgm:pt>
    <dgm:pt modelId="{6C068E5B-40C8-4DCD-8417-008142F00C47}" type="parTrans" cxnId="{541E41D5-4236-4A58-97D8-2A02511E344D}">
      <dgm:prSet/>
      <dgm:spPr/>
      <dgm:t>
        <a:bodyPr/>
        <a:lstStyle/>
        <a:p>
          <a:endParaRPr lang="ru-RU"/>
        </a:p>
      </dgm:t>
    </dgm:pt>
    <dgm:pt modelId="{9BC92488-11A6-4E4C-A5DA-290C83F4C335}" type="sibTrans" cxnId="{541E41D5-4236-4A58-97D8-2A02511E344D}">
      <dgm:prSet/>
      <dgm:spPr/>
      <dgm:t>
        <a:bodyPr/>
        <a:lstStyle/>
        <a:p>
          <a:endParaRPr lang="ru-RU"/>
        </a:p>
      </dgm:t>
    </dgm:pt>
    <dgm:pt modelId="{EE39A029-86F1-4FBC-8C8B-A8EB57B2396E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643F31AF-715C-4B37-965D-8AC8940713A1}" type="parTrans" cxnId="{45D783B1-9B28-4240-BBD1-F3605C24044E}">
      <dgm:prSet/>
      <dgm:spPr/>
      <dgm:t>
        <a:bodyPr/>
        <a:lstStyle/>
        <a:p>
          <a:endParaRPr lang="ru-RU"/>
        </a:p>
      </dgm:t>
    </dgm:pt>
    <dgm:pt modelId="{E0BE862A-9557-4B07-BBD3-9391A272A011}" type="sibTrans" cxnId="{45D783B1-9B28-4240-BBD1-F3605C24044E}">
      <dgm:prSet/>
      <dgm:spPr/>
      <dgm:t>
        <a:bodyPr/>
        <a:lstStyle/>
        <a:p>
          <a:endParaRPr lang="ru-RU"/>
        </a:p>
      </dgm:t>
    </dgm:pt>
    <dgm:pt modelId="{EE185E3F-45FB-4A5B-A506-BAE5D3B5027E}">
      <dgm:prSet phldrT="[Текст]"/>
      <dgm:spPr/>
      <dgm:t>
        <a:bodyPr/>
        <a:lstStyle/>
        <a:p>
          <a:r>
            <a:rPr lang="ru-RU" dirty="0" smtClean="0"/>
            <a:t>Презентация </a:t>
          </a:r>
          <a:endParaRPr lang="ru-RU" dirty="0"/>
        </a:p>
      </dgm:t>
    </dgm:pt>
    <dgm:pt modelId="{C5D9137E-7CF5-412B-B43E-322F136DAEFF}" type="parTrans" cxnId="{DBFA3889-E684-4DB9-AAD2-53CE688EC871}">
      <dgm:prSet/>
      <dgm:spPr/>
      <dgm:t>
        <a:bodyPr/>
        <a:lstStyle/>
        <a:p>
          <a:endParaRPr lang="ru-RU"/>
        </a:p>
      </dgm:t>
    </dgm:pt>
    <dgm:pt modelId="{51EB2283-8D7D-4BB0-BCDE-6F0A22DB1118}" type="sibTrans" cxnId="{DBFA3889-E684-4DB9-AAD2-53CE688EC871}">
      <dgm:prSet/>
      <dgm:spPr/>
      <dgm:t>
        <a:bodyPr/>
        <a:lstStyle/>
        <a:p>
          <a:endParaRPr lang="ru-RU"/>
        </a:p>
      </dgm:t>
    </dgm:pt>
    <dgm:pt modelId="{E50EF02A-F208-409A-8BC5-118B734A9BAA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156B4BB-4E9B-44A0-BC21-CB4E074C0BCA}" type="parTrans" cxnId="{9EE42DB0-BCDF-4472-8D4C-F960396157F8}">
      <dgm:prSet/>
      <dgm:spPr/>
      <dgm:t>
        <a:bodyPr/>
        <a:lstStyle/>
        <a:p>
          <a:endParaRPr lang="ru-RU"/>
        </a:p>
      </dgm:t>
    </dgm:pt>
    <dgm:pt modelId="{39A4F9CA-2A79-4CDF-A623-0FBD5941B281}" type="sibTrans" cxnId="{9EE42DB0-BCDF-4472-8D4C-F960396157F8}">
      <dgm:prSet/>
      <dgm:spPr/>
      <dgm:t>
        <a:bodyPr/>
        <a:lstStyle/>
        <a:p>
          <a:endParaRPr lang="ru-RU"/>
        </a:p>
      </dgm:t>
    </dgm:pt>
    <dgm:pt modelId="{DC3D9692-D924-4A63-8894-18A6156EF544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DB906C7-2A80-4283-92C2-EE521864DB5D}" type="parTrans" cxnId="{AFD01A4E-0597-491C-8D53-A6E88B55800B}">
      <dgm:prSet/>
      <dgm:spPr/>
      <dgm:t>
        <a:bodyPr/>
        <a:lstStyle/>
        <a:p>
          <a:endParaRPr lang="ru-RU"/>
        </a:p>
      </dgm:t>
    </dgm:pt>
    <dgm:pt modelId="{41CD3E08-32C0-4387-9402-ED6BC484C0ED}" type="sibTrans" cxnId="{AFD01A4E-0597-491C-8D53-A6E88B55800B}">
      <dgm:prSet/>
      <dgm:spPr/>
      <dgm:t>
        <a:bodyPr/>
        <a:lstStyle/>
        <a:p>
          <a:endParaRPr lang="ru-RU"/>
        </a:p>
      </dgm:t>
    </dgm:pt>
    <dgm:pt modelId="{5102449A-5CE7-4FFD-9A17-E530350A3826}">
      <dgm:prSet/>
      <dgm:spPr/>
      <dgm:t>
        <a:bodyPr/>
        <a:lstStyle/>
        <a:p>
          <a:r>
            <a:rPr lang="ru-RU" dirty="0" smtClean="0"/>
            <a:t>Проектирование </a:t>
          </a:r>
          <a:endParaRPr lang="ru-RU" dirty="0"/>
        </a:p>
      </dgm:t>
    </dgm:pt>
    <dgm:pt modelId="{6C12ED64-E166-4B25-8726-15F1F88B2F16}" type="parTrans" cxnId="{77B37B77-EEA0-4137-B7D9-28BAF381DA84}">
      <dgm:prSet/>
      <dgm:spPr/>
      <dgm:t>
        <a:bodyPr/>
        <a:lstStyle/>
        <a:p>
          <a:endParaRPr lang="ru-RU"/>
        </a:p>
      </dgm:t>
    </dgm:pt>
    <dgm:pt modelId="{17A1A52B-F123-4988-8FD6-7BB3DF7D4996}" type="sibTrans" cxnId="{77B37B77-EEA0-4137-B7D9-28BAF381DA84}">
      <dgm:prSet/>
      <dgm:spPr/>
      <dgm:t>
        <a:bodyPr/>
        <a:lstStyle/>
        <a:p>
          <a:endParaRPr lang="ru-RU"/>
        </a:p>
      </dgm:t>
    </dgm:pt>
    <dgm:pt modelId="{640C5576-9FAE-4DCC-8CE7-DD386D4907F7}">
      <dgm:prSet/>
      <dgm:spPr/>
      <dgm:t>
        <a:bodyPr/>
        <a:lstStyle/>
        <a:p>
          <a:r>
            <a:rPr lang="ru-RU" dirty="0" smtClean="0"/>
            <a:t>Поиск информации</a:t>
          </a:r>
          <a:endParaRPr lang="ru-RU" dirty="0"/>
        </a:p>
      </dgm:t>
    </dgm:pt>
    <dgm:pt modelId="{15BD6CA9-5AFC-4EDE-8B8D-C934F51CBDC6}" type="parTrans" cxnId="{6C647736-C233-4724-B577-2F29DC549465}">
      <dgm:prSet/>
      <dgm:spPr/>
      <dgm:t>
        <a:bodyPr/>
        <a:lstStyle/>
        <a:p>
          <a:endParaRPr lang="ru-RU"/>
        </a:p>
      </dgm:t>
    </dgm:pt>
    <dgm:pt modelId="{AC685FB0-4879-4CA8-A792-9AFF15C67637}" type="sibTrans" cxnId="{6C647736-C233-4724-B577-2F29DC549465}">
      <dgm:prSet/>
      <dgm:spPr/>
      <dgm:t>
        <a:bodyPr/>
        <a:lstStyle/>
        <a:p>
          <a:endParaRPr lang="ru-RU"/>
        </a:p>
      </dgm:t>
    </dgm:pt>
    <dgm:pt modelId="{B2E5B306-7B9F-4DAD-941D-486C6290A868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448E59C-ECCE-4481-9B8A-30357DD65A35}" type="sibTrans" cxnId="{EB4EB1CC-E8F8-41A0-B384-0688EBAEB846}">
      <dgm:prSet/>
      <dgm:spPr/>
      <dgm:t>
        <a:bodyPr/>
        <a:lstStyle/>
        <a:p>
          <a:endParaRPr lang="ru-RU"/>
        </a:p>
      </dgm:t>
    </dgm:pt>
    <dgm:pt modelId="{5B09A76F-445A-4BC8-A3F4-BEEF2D20001B}" type="parTrans" cxnId="{EB4EB1CC-E8F8-41A0-B384-0688EBAEB846}">
      <dgm:prSet/>
      <dgm:spPr/>
      <dgm:t>
        <a:bodyPr/>
        <a:lstStyle/>
        <a:p>
          <a:endParaRPr lang="ru-RU"/>
        </a:p>
      </dgm:t>
    </dgm:pt>
    <dgm:pt modelId="{3B9D2221-4D0B-4C44-8DA8-9B5780853013}" type="pres">
      <dgm:prSet presAssocID="{0FB4E969-9226-4C8C-921F-9465062231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6740E-2B42-4C70-8F1E-2E84DF24CBE4}" type="pres">
      <dgm:prSet presAssocID="{E1F506CA-CA1B-4CF8-8773-BCB07EC9001A}" presName="composite" presStyleCnt="0"/>
      <dgm:spPr/>
    </dgm:pt>
    <dgm:pt modelId="{D34042D2-F620-434B-883D-00F634DCB406}" type="pres">
      <dgm:prSet presAssocID="{E1F506CA-CA1B-4CF8-8773-BCB07EC9001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78C96-B760-4DFB-B8F9-3E47A3DFDD41}" type="pres">
      <dgm:prSet presAssocID="{E1F506CA-CA1B-4CF8-8773-BCB07EC9001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8E143-7A58-4EB4-AD61-34E02FA926A9}" type="pres">
      <dgm:prSet presAssocID="{752D6EA0-3AA1-4AC2-A170-A295D4E8E59B}" presName="sp" presStyleCnt="0"/>
      <dgm:spPr/>
    </dgm:pt>
    <dgm:pt modelId="{C7F91B8C-544E-4534-BB54-C7CBD655F1CB}" type="pres">
      <dgm:prSet presAssocID="{E50EF02A-F208-409A-8BC5-118B734A9BAA}" presName="composite" presStyleCnt="0"/>
      <dgm:spPr/>
    </dgm:pt>
    <dgm:pt modelId="{A82363C2-0855-460D-B0C0-1D66B76091E6}" type="pres">
      <dgm:prSet presAssocID="{E50EF02A-F208-409A-8BC5-118B734A9BA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B2508-BF2E-4759-A50C-A39319DDA6BF}" type="pres">
      <dgm:prSet presAssocID="{E50EF02A-F208-409A-8BC5-118B734A9BA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82762-D3F6-4F68-9F95-5E49B4C338DE}" type="pres">
      <dgm:prSet presAssocID="{39A4F9CA-2A79-4CDF-A623-0FBD5941B281}" presName="sp" presStyleCnt="0"/>
      <dgm:spPr/>
    </dgm:pt>
    <dgm:pt modelId="{1FFF6CD1-8295-4D66-898A-4A6055745A65}" type="pres">
      <dgm:prSet presAssocID="{DC3D9692-D924-4A63-8894-18A6156EF544}" presName="composite" presStyleCnt="0"/>
      <dgm:spPr/>
    </dgm:pt>
    <dgm:pt modelId="{91467BBA-5910-4947-96FB-C94547A5D990}" type="pres">
      <dgm:prSet presAssocID="{DC3D9692-D924-4A63-8894-18A6156EF54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F3D6C-F4E5-4B73-8073-BFF672E12CC7}" type="pres">
      <dgm:prSet presAssocID="{DC3D9692-D924-4A63-8894-18A6156EF54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37AFF-370E-48D1-82CF-939C271C056D}" type="pres">
      <dgm:prSet presAssocID="{41CD3E08-32C0-4387-9402-ED6BC484C0ED}" presName="sp" presStyleCnt="0"/>
      <dgm:spPr/>
    </dgm:pt>
    <dgm:pt modelId="{635E1289-B8AD-44CB-8DC5-DF69785A496B}" type="pres">
      <dgm:prSet presAssocID="{B2E5B306-7B9F-4DAD-941D-486C6290A868}" presName="composite" presStyleCnt="0"/>
      <dgm:spPr/>
    </dgm:pt>
    <dgm:pt modelId="{2FBDD88C-455F-43DF-9419-010A0F31A969}" type="pres">
      <dgm:prSet presAssocID="{B2E5B306-7B9F-4DAD-941D-486C6290A86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4819C-A89F-4531-937E-F225B4E01198}" type="pres">
      <dgm:prSet presAssocID="{B2E5B306-7B9F-4DAD-941D-486C6290A86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74457-D427-496E-8F8B-47ACB9A24D7E}" type="pres">
      <dgm:prSet presAssocID="{A448E59C-ECCE-4481-9B8A-30357DD65A35}" presName="sp" presStyleCnt="0"/>
      <dgm:spPr/>
    </dgm:pt>
    <dgm:pt modelId="{30CB74DF-D889-4D76-AA65-3AA9DE5A0C2B}" type="pres">
      <dgm:prSet presAssocID="{EE39A029-86F1-4FBC-8C8B-A8EB57B2396E}" presName="composite" presStyleCnt="0"/>
      <dgm:spPr/>
    </dgm:pt>
    <dgm:pt modelId="{A766606D-D097-415D-A7CB-B5D411D64443}" type="pres">
      <dgm:prSet presAssocID="{EE39A029-86F1-4FBC-8C8B-A8EB57B2396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5B44F-9944-409B-9701-0DC229C2005D}" type="pres">
      <dgm:prSet presAssocID="{EE39A029-86F1-4FBC-8C8B-A8EB57B2396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1E41D5-4236-4A58-97D8-2A02511E344D}" srcId="{B2E5B306-7B9F-4DAD-941D-486C6290A868}" destId="{DCD97297-B04E-4C14-9DFA-B946E63BA46A}" srcOrd="0" destOrd="0" parTransId="{6C068E5B-40C8-4DCD-8417-008142F00C47}" sibTransId="{9BC92488-11A6-4E4C-A5DA-290C83F4C335}"/>
    <dgm:cxn modelId="{9EE42DB0-BCDF-4472-8D4C-F960396157F8}" srcId="{0FB4E969-9226-4C8C-921F-946506223139}" destId="{E50EF02A-F208-409A-8BC5-118B734A9BAA}" srcOrd="1" destOrd="0" parTransId="{D156B4BB-4E9B-44A0-BC21-CB4E074C0BCA}" sibTransId="{39A4F9CA-2A79-4CDF-A623-0FBD5941B281}"/>
    <dgm:cxn modelId="{5201BDE3-D18C-4CA3-AFD5-5C2A2BAC17DA}" type="presOf" srcId="{5102449A-5CE7-4FFD-9A17-E530350A3826}" destId="{677B2508-BF2E-4759-A50C-A39319DDA6BF}" srcOrd="0" destOrd="0" presId="urn:microsoft.com/office/officeart/2005/8/layout/chevron2"/>
    <dgm:cxn modelId="{EB4EB1CC-E8F8-41A0-B384-0688EBAEB846}" srcId="{0FB4E969-9226-4C8C-921F-946506223139}" destId="{B2E5B306-7B9F-4DAD-941D-486C6290A868}" srcOrd="3" destOrd="0" parTransId="{5B09A76F-445A-4BC8-A3F4-BEEF2D20001B}" sibTransId="{A448E59C-ECCE-4481-9B8A-30357DD65A35}"/>
    <dgm:cxn modelId="{92FC6361-C4B4-4CA3-A83B-A7AF3E2F002E}" type="presOf" srcId="{B2E5B306-7B9F-4DAD-941D-486C6290A868}" destId="{2FBDD88C-455F-43DF-9419-010A0F31A969}" srcOrd="0" destOrd="0" presId="urn:microsoft.com/office/officeart/2005/8/layout/chevron2"/>
    <dgm:cxn modelId="{DBFA3889-E684-4DB9-AAD2-53CE688EC871}" srcId="{EE39A029-86F1-4FBC-8C8B-A8EB57B2396E}" destId="{EE185E3F-45FB-4A5B-A506-BAE5D3B5027E}" srcOrd="0" destOrd="0" parTransId="{C5D9137E-7CF5-412B-B43E-322F136DAEFF}" sibTransId="{51EB2283-8D7D-4BB0-BCDE-6F0A22DB1118}"/>
    <dgm:cxn modelId="{3F10228D-DE73-466D-AEA0-B208DEFE0D04}" type="presOf" srcId="{DC3D9692-D924-4A63-8894-18A6156EF544}" destId="{91467BBA-5910-4947-96FB-C94547A5D990}" srcOrd="0" destOrd="0" presId="urn:microsoft.com/office/officeart/2005/8/layout/chevron2"/>
    <dgm:cxn modelId="{6C647736-C233-4724-B577-2F29DC549465}" srcId="{DC3D9692-D924-4A63-8894-18A6156EF544}" destId="{640C5576-9FAE-4DCC-8CE7-DD386D4907F7}" srcOrd="0" destOrd="0" parTransId="{15BD6CA9-5AFC-4EDE-8B8D-C934F51CBDC6}" sibTransId="{AC685FB0-4879-4CA8-A792-9AFF15C67637}"/>
    <dgm:cxn modelId="{3AD0654B-BDF6-4585-A85B-063802185951}" type="presOf" srcId="{640C5576-9FAE-4DCC-8CE7-DD386D4907F7}" destId="{329F3D6C-F4E5-4B73-8073-BFF672E12CC7}" srcOrd="0" destOrd="0" presId="urn:microsoft.com/office/officeart/2005/8/layout/chevron2"/>
    <dgm:cxn modelId="{C73E547F-3FF8-47FE-B3B3-C38A15016E8E}" type="presOf" srcId="{DCD97297-B04E-4C14-9DFA-B946E63BA46A}" destId="{8C44819C-A89F-4531-937E-F225B4E01198}" srcOrd="0" destOrd="0" presId="urn:microsoft.com/office/officeart/2005/8/layout/chevron2"/>
    <dgm:cxn modelId="{8573B833-C4DC-4023-B5F8-327E7207BF46}" type="presOf" srcId="{E50EF02A-F208-409A-8BC5-118B734A9BAA}" destId="{A82363C2-0855-460D-B0C0-1D66B76091E6}" srcOrd="0" destOrd="0" presId="urn:microsoft.com/office/officeart/2005/8/layout/chevron2"/>
    <dgm:cxn modelId="{DC3AD534-9890-4550-AB30-519C99B48BAB}" type="presOf" srcId="{0FB4E969-9226-4C8C-921F-946506223139}" destId="{3B9D2221-4D0B-4C44-8DA8-9B5780853013}" srcOrd="0" destOrd="0" presId="urn:microsoft.com/office/officeart/2005/8/layout/chevron2"/>
    <dgm:cxn modelId="{9EC9AB7A-9339-4866-9E5D-740B40C1A7E6}" type="presOf" srcId="{EE185E3F-45FB-4A5B-A506-BAE5D3B5027E}" destId="{6315B44F-9944-409B-9701-0DC229C2005D}" srcOrd="0" destOrd="0" presId="urn:microsoft.com/office/officeart/2005/8/layout/chevron2"/>
    <dgm:cxn modelId="{45D783B1-9B28-4240-BBD1-F3605C24044E}" srcId="{0FB4E969-9226-4C8C-921F-946506223139}" destId="{EE39A029-86F1-4FBC-8C8B-A8EB57B2396E}" srcOrd="4" destOrd="0" parTransId="{643F31AF-715C-4B37-965D-8AC8940713A1}" sibTransId="{E0BE862A-9557-4B07-BBD3-9391A272A011}"/>
    <dgm:cxn modelId="{A2204E62-2152-46AE-A909-37AAB14F9856}" type="presOf" srcId="{E1F506CA-CA1B-4CF8-8773-BCB07EC9001A}" destId="{D34042D2-F620-434B-883D-00F634DCB406}" srcOrd="0" destOrd="0" presId="urn:microsoft.com/office/officeart/2005/8/layout/chevron2"/>
    <dgm:cxn modelId="{D9DBE5CF-2693-48C1-8888-89259A72D1C6}" type="presOf" srcId="{26364412-4D7F-4262-B314-D9C2D7F124AA}" destId="{2CB78C96-B760-4DFB-B8F9-3E47A3DFDD41}" srcOrd="0" destOrd="0" presId="urn:microsoft.com/office/officeart/2005/8/layout/chevron2"/>
    <dgm:cxn modelId="{3BED2026-D3ED-489A-8692-A5D3D89BAC08}" type="presOf" srcId="{EE39A029-86F1-4FBC-8C8B-A8EB57B2396E}" destId="{A766606D-D097-415D-A7CB-B5D411D64443}" srcOrd="0" destOrd="0" presId="urn:microsoft.com/office/officeart/2005/8/layout/chevron2"/>
    <dgm:cxn modelId="{AFD01A4E-0597-491C-8D53-A6E88B55800B}" srcId="{0FB4E969-9226-4C8C-921F-946506223139}" destId="{DC3D9692-D924-4A63-8894-18A6156EF544}" srcOrd="2" destOrd="0" parTransId="{BDB906C7-2A80-4283-92C2-EE521864DB5D}" sibTransId="{41CD3E08-32C0-4387-9402-ED6BC484C0ED}"/>
    <dgm:cxn modelId="{7AB57C40-A354-4E68-90F1-1AE390BA2976}" srcId="{E1F506CA-CA1B-4CF8-8773-BCB07EC9001A}" destId="{26364412-4D7F-4262-B314-D9C2D7F124AA}" srcOrd="0" destOrd="0" parTransId="{047AF688-C32E-4D3A-89B7-8CBB227241C9}" sibTransId="{14DC26FF-F01E-4FA3-862B-C061DC044C6A}"/>
    <dgm:cxn modelId="{5E7143D9-66D5-4C2C-A993-123C63D14011}" srcId="{0FB4E969-9226-4C8C-921F-946506223139}" destId="{E1F506CA-CA1B-4CF8-8773-BCB07EC9001A}" srcOrd="0" destOrd="0" parTransId="{E31FA480-8E0B-46D2-A511-201268B4C3EC}" sibTransId="{752D6EA0-3AA1-4AC2-A170-A295D4E8E59B}"/>
    <dgm:cxn modelId="{77B37B77-EEA0-4137-B7D9-28BAF381DA84}" srcId="{E50EF02A-F208-409A-8BC5-118B734A9BAA}" destId="{5102449A-5CE7-4FFD-9A17-E530350A3826}" srcOrd="0" destOrd="0" parTransId="{6C12ED64-E166-4B25-8726-15F1F88B2F16}" sibTransId="{17A1A52B-F123-4988-8FD6-7BB3DF7D4996}"/>
    <dgm:cxn modelId="{7F9D453F-2BD8-4543-9D8D-138114B3C6D5}" type="presParOf" srcId="{3B9D2221-4D0B-4C44-8DA8-9B5780853013}" destId="{15A6740E-2B42-4C70-8F1E-2E84DF24CBE4}" srcOrd="0" destOrd="0" presId="urn:microsoft.com/office/officeart/2005/8/layout/chevron2"/>
    <dgm:cxn modelId="{8D4B9240-7627-4F56-982D-F6270B59EB87}" type="presParOf" srcId="{15A6740E-2B42-4C70-8F1E-2E84DF24CBE4}" destId="{D34042D2-F620-434B-883D-00F634DCB406}" srcOrd="0" destOrd="0" presId="urn:microsoft.com/office/officeart/2005/8/layout/chevron2"/>
    <dgm:cxn modelId="{65B5BE54-B681-4C53-A9EC-B4E5E76786F5}" type="presParOf" srcId="{15A6740E-2B42-4C70-8F1E-2E84DF24CBE4}" destId="{2CB78C96-B760-4DFB-B8F9-3E47A3DFDD41}" srcOrd="1" destOrd="0" presId="urn:microsoft.com/office/officeart/2005/8/layout/chevron2"/>
    <dgm:cxn modelId="{96B7ADDC-CDAC-4CE6-ACD4-4DFFC51449B7}" type="presParOf" srcId="{3B9D2221-4D0B-4C44-8DA8-9B5780853013}" destId="{33A8E143-7A58-4EB4-AD61-34E02FA926A9}" srcOrd="1" destOrd="0" presId="urn:microsoft.com/office/officeart/2005/8/layout/chevron2"/>
    <dgm:cxn modelId="{5F5858DB-2114-47EB-BA1A-8DBFAC021C48}" type="presParOf" srcId="{3B9D2221-4D0B-4C44-8DA8-9B5780853013}" destId="{C7F91B8C-544E-4534-BB54-C7CBD655F1CB}" srcOrd="2" destOrd="0" presId="urn:microsoft.com/office/officeart/2005/8/layout/chevron2"/>
    <dgm:cxn modelId="{CC86B81D-0095-46D6-AEF3-80860B6D3717}" type="presParOf" srcId="{C7F91B8C-544E-4534-BB54-C7CBD655F1CB}" destId="{A82363C2-0855-460D-B0C0-1D66B76091E6}" srcOrd="0" destOrd="0" presId="urn:microsoft.com/office/officeart/2005/8/layout/chevron2"/>
    <dgm:cxn modelId="{15A788AB-5C8C-4264-928F-66E77C7EA9D0}" type="presParOf" srcId="{C7F91B8C-544E-4534-BB54-C7CBD655F1CB}" destId="{677B2508-BF2E-4759-A50C-A39319DDA6BF}" srcOrd="1" destOrd="0" presId="urn:microsoft.com/office/officeart/2005/8/layout/chevron2"/>
    <dgm:cxn modelId="{5A326796-FAEB-4D58-83DE-0B61364F42A9}" type="presParOf" srcId="{3B9D2221-4D0B-4C44-8DA8-9B5780853013}" destId="{2B982762-D3F6-4F68-9F95-5E49B4C338DE}" srcOrd="3" destOrd="0" presId="urn:microsoft.com/office/officeart/2005/8/layout/chevron2"/>
    <dgm:cxn modelId="{3A856D45-DCDF-411A-A342-47EE137B58C1}" type="presParOf" srcId="{3B9D2221-4D0B-4C44-8DA8-9B5780853013}" destId="{1FFF6CD1-8295-4D66-898A-4A6055745A65}" srcOrd="4" destOrd="0" presId="urn:microsoft.com/office/officeart/2005/8/layout/chevron2"/>
    <dgm:cxn modelId="{76FCDCBE-072C-4409-A6C6-B0CA7950591E}" type="presParOf" srcId="{1FFF6CD1-8295-4D66-898A-4A6055745A65}" destId="{91467BBA-5910-4947-96FB-C94547A5D990}" srcOrd="0" destOrd="0" presId="urn:microsoft.com/office/officeart/2005/8/layout/chevron2"/>
    <dgm:cxn modelId="{96A9ED9C-6571-446B-AEAC-398AEEFCDD21}" type="presParOf" srcId="{1FFF6CD1-8295-4D66-898A-4A6055745A65}" destId="{329F3D6C-F4E5-4B73-8073-BFF672E12CC7}" srcOrd="1" destOrd="0" presId="urn:microsoft.com/office/officeart/2005/8/layout/chevron2"/>
    <dgm:cxn modelId="{A0E2C201-1DEE-4670-B9F7-1EED5606DEAE}" type="presParOf" srcId="{3B9D2221-4D0B-4C44-8DA8-9B5780853013}" destId="{66437AFF-370E-48D1-82CF-939C271C056D}" srcOrd="5" destOrd="0" presId="urn:microsoft.com/office/officeart/2005/8/layout/chevron2"/>
    <dgm:cxn modelId="{0BE6AB56-1A9E-4750-A58F-67F546F8DF4D}" type="presParOf" srcId="{3B9D2221-4D0B-4C44-8DA8-9B5780853013}" destId="{635E1289-B8AD-44CB-8DC5-DF69785A496B}" srcOrd="6" destOrd="0" presId="urn:microsoft.com/office/officeart/2005/8/layout/chevron2"/>
    <dgm:cxn modelId="{E0BD9062-0766-4C97-BC17-4C52ED49B4D0}" type="presParOf" srcId="{635E1289-B8AD-44CB-8DC5-DF69785A496B}" destId="{2FBDD88C-455F-43DF-9419-010A0F31A969}" srcOrd="0" destOrd="0" presId="urn:microsoft.com/office/officeart/2005/8/layout/chevron2"/>
    <dgm:cxn modelId="{469D45D1-88C1-4868-BCC6-7D6EFF190907}" type="presParOf" srcId="{635E1289-B8AD-44CB-8DC5-DF69785A496B}" destId="{8C44819C-A89F-4531-937E-F225B4E01198}" srcOrd="1" destOrd="0" presId="urn:microsoft.com/office/officeart/2005/8/layout/chevron2"/>
    <dgm:cxn modelId="{1307D6CB-EF44-4D42-A4CB-CBBCC855E64D}" type="presParOf" srcId="{3B9D2221-4D0B-4C44-8DA8-9B5780853013}" destId="{9F074457-D427-496E-8F8B-47ACB9A24D7E}" srcOrd="7" destOrd="0" presId="urn:microsoft.com/office/officeart/2005/8/layout/chevron2"/>
    <dgm:cxn modelId="{568173A2-D15F-40E5-9D77-AA858788C54D}" type="presParOf" srcId="{3B9D2221-4D0B-4C44-8DA8-9B5780853013}" destId="{30CB74DF-D889-4D76-AA65-3AA9DE5A0C2B}" srcOrd="8" destOrd="0" presId="urn:microsoft.com/office/officeart/2005/8/layout/chevron2"/>
    <dgm:cxn modelId="{89FEDF50-2DEB-457F-9E1A-F4440596B2E4}" type="presParOf" srcId="{30CB74DF-D889-4D76-AA65-3AA9DE5A0C2B}" destId="{A766606D-D097-415D-A7CB-B5D411D64443}" srcOrd="0" destOrd="0" presId="urn:microsoft.com/office/officeart/2005/8/layout/chevron2"/>
    <dgm:cxn modelId="{41D99579-75D8-4C54-A625-A0E70475FB37}" type="presParOf" srcId="{30CB74DF-D889-4D76-AA65-3AA9DE5A0C2B}" destId="{6315B44F-9944-409B-9701-0DC229C2005D}" srcOrd="1" destOrd="0" presId="urn:microsoft.com/office/officeart/2005/8/layout/chevron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17.11.2014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17.11.2014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17.11.2014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17.11.2014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17.11.2014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17.11.2014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17.11.2014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17.11.2014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17.11.2014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17.11.2014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17.11.2014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17.11.2014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2644" y="785795"/>
            <a:ext cx="8158313" cy="40116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Реализация метода образовательных проектов  в практике ДОО, </a:t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как условие формирования предпосылок к учебной деятельности </a:t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у детей дошкольного возраста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0296" y="5572140"/>
            <a:ext cx="4808529" cy="885812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Пауль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Лариса Викторовна,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«ДСОВ №41»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074" y="2357430"/>
            <a:ext cx="7313295" cy="762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внимание.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3752" y="714356"/>
            <a:ext cx="10572824" cy="2857520"/>
          </a:xfrm>
        </p:spPr>
        <p:txBody>
          <a:bodyPr>
            <a:normAutofit fontScale="90000"/>
          </a:bodyPr>
          <a:lstStyle/>
          <a:p>
            <a:pPr algn="just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4400" b="0" i="0" baseline="0" dirty="0" smtClean="0">
                <a:solidFill>
                  <a:srgbClr val="374C81"/>
                </a:solidFill>
                <a:latin typeface="+mn-lt"/>
                <a:cs typeface="Times New Roman" pitchFamily="18" charset="0"/>
              </a:rPr>
              <a:t>«...целевые ориентиры предполагают </a:t>
            </a:r>
            <a:r>
              <a:rPr lang="ru-RU" sz="4400" b="1" i="1" baseline="0" dirty="0" smtClean="0">
                <a:solidFill>
                  <a:srgbClr val="374C81"/>
                </a:solidFill>
                <a:latin typeface="+mn-lt"/>
                <a:cs typeface="Times New Roman" pitchFamily="18" charset="0"/>
              </a:rPr>
              <a:t>формирование</a:t>
            </a:r>
            <a:r>
              <a:rPr lang="ru-RU" sz="4400" b="0" i="0" baseline="0" dirty="0" smtClean="0">
                <a:solidFill>
                  <a:srgbClr val="374C81"/>
                </a:solidFill>
                <a:latin typeface="+mn-lt"/>
                <a:cs typeface="Times New Roman" pitchFamily="18" charset="0"/>
              </a:rPr>
              <a:t> у детей дошкольного возраста </a:t>
            </a:r>
            <a:r>
              <a:rPr lang="ru-RU" sz="4400" b="1" i="1" baseline="0" dirty="0" smtClean="0">
                <a:solidFill>
                  <a:srgbClr val="374C81"/>
                </a:solidFill>
                <a:latin typeface="+mn-lt"/>
                <a:cs typeface="Times New Roman" pitchFamily="18" charset="0"/>
              </a:rPr>
              <a:t>предпосылок к учебной деятельности</a:t>
            </a:r>
            <a:r>
              <a:rPr lang="ru-RU" sz="4400" b="0" i="0" baseline="0" dirty="0" smtClean="0">
                <a:solidFill>
                  <a:srgbClr val="374C81"/>
                </a:solidFill>
                <a:latin typeface="+mn-lt"/>
                <a:cs typeface="Times New Roman" pitchFamily="18" charset="0"/>
              </a:rPr>
              <a:t>…»</a:t>
            </a:r>
            <a:endParaRPr lang="ru-RU" sz="4400" b="0" i="0" baseline="0" dirty="0">
              <a:solidFill>
                <a:srgbClr val="374C8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380296" y="4357694"/>
            <a:ext cx="4000528" cy="1012820"/>
          </a:xfrm>
        </p:spPr>
        <p:txBody>
          <a:bodyPr>
            <a:normAutofit fontScale="77500" lnSpcReduction="20000"/>
          </a:bodyPr>
          <a:lstStyle/>
          <a:p>
            <a:pPr marL="301752" indent="-301752" algn="l" defTabSz="1216152">
              <a:lnSpc>
                <a:spcPct val="110000"/>
              </a:lnSpc>
              <a:spcBef>
                <a:spcPts val="600"/>
              </a:spcBef>
              <a:buClr>
                <a:srgbClr val="374C81"/>
              </a:buClr>
              <a:buSzPct val="100000"/>
              <a:buNone/>
            </a:pPr>
            <a:r>
              <a:rPr lang="ru-RU" sz="2400" b="0" i="0" dirty="0" smtClean="0">
                <a:solidFill>
                  <a:srgbClr val="374C81"/>
                </a:solidFill>
                <a:latin typeface="Bookman Old Style" pitchFamily="18" charset="0"/>
              </a:rPr>
              <a:t> </a:t>
            </a:r>
            <a:r>
              <a:rPr lang="ru-RU" sz="2400" b="0" i="0" dirty="0" smtClean="0">
                <a:solidFill>
                  <a:srgbClr val="374C81"/>
                </a:solidFill>
                <a:cs typeface="Times New Roman" pitchFamily="18" charset="0"/>
              </a:rPr>
              <a:t>ФГОС ДО</a:t>
            </a:r>
          </a:p>
          <a:p>
            <a:pPr marL="301752" indent="-301752" algn="l" defTabSz="1216152">
              <a:lnSpc>
                <a:spcPct val="110000"/>
              </a:lnSpc>
              <a:spcBef>
                <a:spcPts val="600"/>
              </a:spcBef>
              <a:buClr>
                <a:srgbClr val="374C81"/>
              </a:buClr>
              <a:buSzPct val="100000"/>
              <a:buNone/>
            </a:pPr>
            <a:r>
              <a:rPr lang="ru-RU" dirty="0" smtClean="0">
                <a:solidFill>
                  <a:srgbClr val="374C81"/>
                </a:solidFill>
                <a:cs typeface="Times New Roman" pitchFamily="18" charset="0"/>
              </a:rPr>
              <a:t>  Приказ №1155 от 17.10.2013г.</a:t>
            </a:r>
            <a:endParaRPr lang="ru-RU" sz="2400" b="0" i="0" dirty="0">
              <a:solidFill>
                <a:srgbClr val="374C8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3571900" cy="1357322"/>
          </a:xfrm>
        </p:spPr>
        <p:txBody>
          <a:bodyPr>
            <a:noAutofit/>
          </a:bodyPr>
          <a:lstStyle/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«Единственный путь, 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ведущий к знанию –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Б.Шоу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Системно –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деятельностный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подход</a:t>
            </a:r>
            <a:r>
              <a:rPr lang="ru-RU" sz="3600" b="1" dirty="0" smtClean="0">
                <a:solidFill>
                  <a:srgbClr val="0000FF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ru-RU" i="1" dirty="0" smtClean="0">
                <a:solidFill>
                  <a:srgbClr val="C00000"/>
                </a:solidFill>
                <a:cs typeface="Times New Roman" pitchFamily="18" charset="0"/>
              </a:rPr>
              <a:t>это методологическая основа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стандартов</a:t>
            </a:r>
            <a:r>
              <a:rPr lang="ru-RU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cs typeface="Times New Roman" pitchFamily="18" charset="0"/>
              </a:rPr>
              <a:t>общего образования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нового </a:t>
            </a:r>
            <a:r>
              <a:rPr lang="ru-RU" i="1" dirty="0" smtClean="0">
                <a:solidFill>
                  <a:srgbClr val="C00000"/>
                </a:solidFill>
                <a:cs typeface="Times New Roman" pitchFamily="18" charset="0"/>
              </a:rPr>
              <a:t>поколения</a:t>
            </a:r>
            <a:r>
              <a:rPr lang="ru-RU" sz="3600" b="1" dirty="0" smtClean="0">
                <a:solidFill>
                  <a:srgbClr val="0000FF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cs typeface="Times New Roman" pitchFamily="18" charset="0"/>
              </a:rPr>
              <a:t>- это</a:t>
            </a:r>
            <a:r>
              <a:rPr lang="ru-RU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организация</a:t>
            </a:r>
            <a:r>
              <a:rPr lang="ru-RU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cs typeface="Times New Roman" pitchFamily="18" charset="0"/>
              </a:rPr>
              <a:t>и</a:t>
            </a:r>
            <a:r>
              <a:rPr lang="ru-RU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управление</a:t>
            </a:r>
            <a:r>
              <a:rPr lang="ru-RU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cs typeface="Times New Roman" pitchFamily="18" charset="0"/>
              </a:rPr>
              <a:t>целенаправленной образовательной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деятельностью</a:t>
            </a:r>
            <a:r>
              <a:rPr lang="ru-RU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cs typeface="Times New Roman" pitchFamily="18" charset="0"/>
              </a:rPr>
              <a:t>ребенка в общем контексте его жизнедеятельности.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(основоположники – научная школа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Л.С.Выготского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96" y="1500174"/>
            <a:ext cx="3786214" cy="1857388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«Проект» </a:t>
            </a: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есть          всякое действие,</a:t>
            </a:r>
            <a:b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совершаемое от всего сердца и с </a:t>
            </a:r>
            <a:r>
              <a:rPr lang="ru-RU" sz="2800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определен-ной</a:t>
            </a: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целью»</a:t>
            </a:r>
            <a:b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7024" y="482600"/>
            <a:ext cx="7643866" cy="6375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cs typeface="Times New Roman" pitchFamily="18" charset="0"/>
              </a:rPr>
              <a:t>    </a:t>
            </a:r>
            <a:r>
              <a:rPr lang="ru-RU" sz="3200" b="1" dirty="0" smtClean="0">
                <a:cs typeface="Times New Roman" pitchFamily="18" charset="0"/>
              </a:rPr>
              <a:t>Суть “метода проектов”</a:t>
            </a:r>
            <a:r>
              <a:rPr lang="ru-RU" sz="3200" dirty="0" smtClean="0">
                <a:cs typeface="Times New Roman" pitchFamily="18" charset="0"/>
              </a:rPr>
              <a:t> - организация образовательного процесса, при которой обучающиеся приобретают знания и умения, опыт творческой деятельности, эмоционально - ценностного отношения к действительности в процессе планирования и выполнения постепенно усложняющихся практических заданий – проектов, имеющих не только познавательную, но и прагматичную ценность. </a:t>
            </a:r>
            <a:endParaRPr lang="ru-RU" dirty="0" smtClean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93818" y="2285992"/>
            <a:ext cx="2217791" cy="785818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У.Х.Килпатрик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52" y="285728"/>
            <a:ext cx="10157354" cy="781032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ru-RU" sz="4000" b="1" i="0" baseline="0" dirty="0" smtClean="0">
                <a:solidFill>
                  <a:srgbClr val="374C81"/>
                </a:solidFill>
                <a:cs typeface="Times New Roman" pitchFamily="18" charset="0"/>
              </a:rPr>
              <a:t>Классификация проектов:</a:t>
            </a:r>
            <a:br>
              <a:rPr lang="ru-RU" sz="4000" b="1" i="0" baseline="0" dirty="0" smtClean="0">
                <a:solidFill>
                  <a:srgbClr val="374C81"/>
                </a:solidFill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(Е.Г. </a:t>
            </a:r>
            <a:r>
              <a:rPr lang="ru-RU" sz="2200" i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Кагаров</a:t>
            </a:r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 М.В. Крупенина) </a:t>
            </a:r>
            <a:endParaRPr lang="ru-RU" sz="4000" i="0" baseline="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50876" y="1214422"/>
          <a:ext cx="1014419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34" y="3286124"/>
            <a:ext cx="1928826" cy="857256"/>
          </a:xfrm>
        </p:spPr>
        <p:txBody>
          <a:bodyPr/>
          <a:lstStyle/>
          <a:p>
            <a:pPr algn="ctr"/>
            <a:r>
              <a:rPr lang="ru-RU" b="1" dirty="0" smtClean="0">
                <a:cs typeface="Times New Roman" pitchFamily="18" charset="0"/>
              </a:rPr>
              <a:t>«5 П»</a:t>
            </a:r>
            <a:endParaRPr lang="ru-RU" b="1" dirty="0"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593950" y="1357298"/>
          <a:ext cx="8197321" cy="513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269709" y="438128"/>
            <a:ext cx="10157354" cy="71438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Структура проекта: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81032"/>
          </a:xfrm>
        </p:spPr>
        <p:txBody>
          <a:bodyPr/>
          <a:lstStyle/>
          <a:p>
            <a:pPr algn="ctr"/>
            <a:r>
              <a:rPr lang="ru-RU" dirty="0" smtClean="0"/>
              <a:t>Исследовательские проекты</a:t>
            </a:r>
            <a:endParaRPr lang="ru-RU" dirty="0"/>
          </a:p>
        </p:txBody>
      </p:sp>
      <p:pic>
        <p:nvPicPr>
          <p:cNvPr id="1026" name="Picture 2" descr="C:\Users\1\Desktop\Мои документы\Детский сад ФОТО\эколожата\SDC12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34" y="857232"/>
            <a:ext cx="4857784" cy="3643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C:\Users\1\Desktop\педагог года - 2014\фото\DSCN106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236628" y="1714488"/>
            <a:ext cx="4810126" cy="36075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E:\эколожата\SDC1234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aturation sat="111000"/>
                    </a14:imgEffect>
                    <a14:imgEffect>
                      <a14:brightnessContrast bright="18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24" r="23133"/>
          <a:stretch>
            <a:fillRect/>
          </a:stretch>
        </p:blipFill>
        <p:spPr bwMode="auto">
          <a:xfrm>
            <a:off x="7094544" y="785794"/>
            <a:ext cx="4786346" cy="3531832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5" descr="SDC15145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aturation sat="109000"/>
                    </a14:imgEffect>
                    <a14:imgEffect>
                      <a14:brightnessContrast bright="2000" contrast="8000"/>
                    </a14:imgEffect>
                  </a14:imgLayer>
                </a14:imgProps>
              </a:ext>
            </a:extLst>
          </a:blip>
          <a:srcRect r="9258" b="8688"/>
          <a:stretch>
            <a:fillRect/>
          </a:stretch>
        </p:blipFill>
        <p:spPr>
          <a:xfrm>
            <a:off x="6308726" y="1714488"/>
            <a:ext cx="4855554" cy="35719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29" name="Picture 5" descr="C:\Users\1\Desktop\педагог года - 2014\фото\DSCN10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6958" y="2928934"/>
            <a:ext cx="4857784" cy="3643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3200" b="1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Результаты начальной диагностики </a:t>
            </a:r>
            <a:r>
              <a:rPr lang="ru-RU" sz="3200" b="1" i="0" baseline="0" dirty="0" err="1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сформированности</a:t>
            </a:r>
            <a:r>
              <a:rPr lang="ru-RU" sz="3200" b="1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предпосылок</a:t>
            </a:r>
            <a:r>
              <a:rPr lang="ru-RU" sz="3200" b="1" i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УУД</a:t>
            </a:r>
            <a:br>
              <a:rPr lang="ru-RU" sz="3200" b="1" i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ru-RU" sz="3200" b="1" dirty="0" smtClean="0">
                <a:solidFill>
                  <a:srgbClr val="374C81"/>
                </a:solidFill>
                <a:latin typeface="Century Gothic"/>
              </a:rPr>
              <a:t>(январь 2012г.)</a:t>
            </a:r>
            <a:endParaRPr lang="ru-RU" sz="32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347165165"/>
              </p:ext>
            </p:extLst>
          </p:nvPr>
        </p:nvGraphicFramePr>
        <p:xfrm>
          <a:off x="1379504" y="1714488"/>
          <a:ext cx="9501253" cy="471490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91771"/>
                <a:gridCol w="3066210"/>
                <a:gridCol w="3143272"/>
              </a:tblGrid>
              <a:tr h="1010505"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/>
                        <a:t>Виды УУД</a:t>
                      </a:r>
                      <a:endParaRPr lang="ru-RU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1216152">
                        <a:buNone/>
                      </a:pPr>
                      <a:r>
                        <a:rPr lang="ru-RU" sz="24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эксперименталь-ная</a:t>
                      </a:r>
                      <a:r>
                        <a:rPr lang="ru-RU" sz="24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группа </a:t>
                      </a:r>
                      <a:endParaRPr lang="ru-RU" sz="24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контрольная группа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26101">
                <a:tc>
                  <a:txBody>
                    <a:bodyPr/>
                    <a:lstStyle/>
                    <a:p>
                      <a:r>
                        <a:rPr lang="ru-RU" noProof="0" dirty="0" smtClean="0"/>
                        <a:t>Личностные</a:t>
                      </a:r>
                      <a:endParaRPr lang="ru-RU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62,5%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58%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26101">
                <a:tc>
                  <a:txBody>
                    <a:bodyPr/>
                    <a:lstStyle/>
                    <a:p>
                      <a:r>
                        <a:rPr lang="ru-RU" noProof="0" dirty="0" smtClean="0"/>
                        <a:t>Регулятивные </a:t>
                      </a:r>
                      <a:endParaRPr lang="ru-RU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54,1%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58,3%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101">
                <a:tc>
                  <a:txBody>
                    <a:bodyPr/>
                    <a:lstStyle/>
                    <a:p>
                      <a:r>
                        <a:rPr lang="ru-RU" noProof="0" dirty="0" smtClean="0"/>
                        <a:t>Познавательные </a:t>
                      </a:r>
                      <a:endParaRPr lang="ru-RU" noProof="0" dirty="0"/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66,6%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66,6%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26101">
                <a:tc>
                  <a:txBody>
                    <a:bodyPr/>
                    <a:lstStyle/>
                    <a:p>
                      <a:r>
                        <a:rPr lang="ru-RU" noProof="0" dirty="0" smtClean="0"/>
                        <a:t>Коммуникативные </a:t>
                      </a:r>
                      <a:endParaRPr lang="ru-RU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70,8%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70,8%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3200" b="1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Результаты итоговой диагностики </a:t>
            </a:r>
            <a:r>
              <a:rPr lang="ru-RU" sz="3200" b="1" i="0" baseline="0" dirty="0" err="1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сформированности</a:t>
            </a:r>
            <a:r>
              <a:rPr lang="ru-RU" sz="3200" b="1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предпосылок</a:t>
            </a:r>
            <a:r>
              <a:rPr lang="ru-RU" sz="3200" b="1" i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УУД</a:t>
            </a:r>
            <a:br>
              <a:rPr lang="ru-RU" sz="3200" b="1" i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ru-RU" sz="3200" b="1" dirty="0" smtClean="0">
                <a:solidFill>
                  <a:srgbClr val="374C81"/>
                </a:solidFill>
                <a:latin typeface="Century Gothic"/>
              </a:rPr>
              <a:t>(сентябрь 2014г.)</a:t>
            </a:r>
            <a:endParaRPr lang="ru-RU" sz="32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347165165"/>
              </p:ext>
            </p:extLst>
          </p:nvPr>
        </p:nvGraphicFramePr>
        <p:xfrm>
          <a:off x="1379504" y="1714488"/>
          <a:ext cx="9501253" cy="471490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91771"/>
                <a:gridCol w="3066210"/>
                <a:gridCol w="3143272"/>
              </a:tblGrid>
              <a:tr h="1010505"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/>
                        <a:t>Виды УУД</a:t>
                      </a:r>
                      <a:endParaRPr lang="ru-RU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1216152">
                        <a:buNone/>
                      </a:pPr>
                      <a:r>
                        <a:rPr lang="ru-RU" sz="24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эксперименталь-ная</a:t>
                      </a:r>
                      <a:r>
                        <a:rPr lang="ru-RU" sz="24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группа </a:t>
                      </a:r>
                      <a:endParaRPr lang="ru-RU" sz="24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контрольная группа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26101">
                <a:tc>
                  <a:txBody>
                    <a:bodyPr/>
                    <a:lstStyle/>
                    <a:p>
                      <a:r>
                        <a:rPr lang="ru-RU" noProof="0" dirty="0" smtClean="0"/>
                        <a:t>Личностные</a:t>
                      </a:r>
                      <a:endParaRPr lang="ru-RU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87,5%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79,1%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26101">
                <a:tc>
                  <a:txBody>
                    <a:bodyPr/>
                    <a:lstStyle/>
                    <a:p>
                      <a:r>
                        <a:rPr lang="ru-RU" noProof="0" dirty="0" smtClean="0"/>
                        <a:t>Регулятивные </a:t>
                      </a:r>
                      <a:endParaRPr lang="ru-RU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79,1%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70,8%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101">
                <a:tc>
                  <a:txBody>
                    <a:bodyPr/>
                    <a:lstStyle/>
                    <a:p>
                      <a:r>
                        <a:rPr lang="ru-RU" noProof="0" dirty="0" smtClean="0"/>
                        <a:t>Познавательные </a:t>
                      </a:r>
                      <a:endParaRPr lang="ru-RU" noProof="0" dirty="0"/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95,8%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75%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26101">
                <a:tc>
                  <a:txBody>
                    <a:bodyPr/>
                    <a:lstStyle/>
                    <a:p>
                      <a:r>
                        <a:rPr lang="ru-RU" noProof="0" dirty="0" smtClean="0"/>
                        <a:t>Коммуникативные </a:t>
                      </a:r>
                      <a:endParaRPr lang="ru-RU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91,6%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83,3%</a:t>
                      </a:r>
                      <a:endParaRPr lang="ru-RU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0</TotalTime>
  <Words>233</Words>
  <Application>Microsoft Office PowerPoint</Application>
  <PresentationFormat>Произвольный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Stopka-knig</vt:lpstr>
      <vt:lpstr>Реализация метода образовательных проектов  в практике ДОО,  как условие формирования предпосылок к учебной деятельности  у детей дошкольного возраста</vt:lpstr>
      <vt:lpstr>«...целевые ориентиры предполагают формирование у детей дошкольного возраста предпосылок к учебной деятельности…»</vt:lpstr>
      <vt:lpstr>«Единственный путь,   ведущий к знанию –  это деятельность»                                        Б.Шоу</vt:lpstr>
      <vt:lpstr>«Проект» – есть          всякое действие, совершаемое от всего сердца и с определен-ной целью»         </vt:lpstr>
      <vt:lpstr>Классификация проектов:  (Е.Г. Кагаров, М.В. Крупенина) </vt:lpstr>
      <vt:lpstr>«5 П»</vt:lpstr>
      <vt:lpstr>Исследовательские проекты</vt:lpstr>
      <vt:lpstr>Результаты начальной диагностики сформированности предпосылок УУД (январь 2012г.)</vt:lpstr>
      <vt:lpstr>Результаты итоговой диагностики сформированности предпосылок УУД (сентябрь 2014г.)</vt:lpstr>
      <vt:lpstr>Спасибо за внимание.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2014-11-11T08:18:03Z</dcterms:created>
  <dcterms:modified xsi:type="dcterms:W3CDTF">2014-11-17T01:49:31Z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