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6" r:id="rId2"/>
    <p:sldId id="261" r:id="rId3"/>
    <p:sldId id="257" r:id="rId4"/>
    <p:sldId id="258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72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286250"/>
            <a:ext cx="321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143000" y="1928813"/>
            <a:ext cx="6500813" cy="22002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Техника проектирования как способ формирования профильной компетенции 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3" y="5572125"/>
            <a:ext cx="428625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Казанцева К.С.,</a:t>
            </a:r>
          </a:p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" y="571500"/>
            <a:ext cx="7929562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</a:rPr>
              <a:t>Муниципальное бюджетное общеобразовательное учреждение</a:t>
            </a:r>
          </a:p>
          <a:p>
            <a:pPr algn="ctr">
              <a:defRPr/>
            </a:pPr>
            <a:r>
              <a:rPr lang="ru-RU" i="1" dirty="0">
                <a:solidFill>
                  <a:schemeClr val="tx1"/>
                </a:solidFill>
              </a:rPr>
              <a:t>средняя общеобразовательная школа п. Пионерский</a:t>
            </a:r>
          </a:p>
        </p:txBody>
      </p:sp>
      <p:pic>
        <p:nvPicPr>
          <p:cNvPr id="2054" name="Picture 4" descr="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44463"/>
            <a:ext cx="8048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943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400" dirty="0" smtClean="0"/>
              <a:t>готовность человека к мобилизации знаний, умений и внешних ресурсов для эффективной деятельности в конкретной жизненной ситуации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dirty="0" smtClean="0"/>
              <a:t>Семь </a:t>
            </a:r>
            <a:r>
              <a:rPr lang="ru-RU" i="1" dirty="0" smtClean="0"/>
              <a:t>«П»</a:t>
            </a:r>
            <a:r>
              <a:rPr lang="ru-RU" dirty="0" smtClean="0"/>
              <a:t> учебного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3200" dirty="0" smtClean="0"/>
              <a:t>Проблема (цель)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План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Поиск информации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Продукт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Презентация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Последействие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err="1" smtClean="0"/>
              <a:t>Портфолио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этап – «Запуск проекта»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51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/>
              <a:t>Определение темы;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Постановка целей, задач;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Определение состава  группы;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Планирование действий;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Распределение ролей в группе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None/>
            </a:pPr>
            <a:r>
              <a:rPr lang="ru-RU" sz="2800" dirty="0" smtClean="0"/>
              <a:t>Выход 1 этапа – паспорт проектной работы, план реализации проекта.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2 этап – сбор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sz="4600" dirty="0" smtClean="0"/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Литературные источники;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Интернет;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Опросы;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Интервьюирование;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Экскурсия, видеосъёмка;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Эксперимент, наблюдение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Выход 2 этапа – пакет «сырой» информации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dirty="0" smtClean="0"/>
              <a:t>3 этап – конструктивно-оформительский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sz="4600" dirty="0" smtClean="0"/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Выбор формы продукта;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Изготовление продукта;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Выбор жанра презентации;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Подготовка презентации.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Выход 3 этапа – продукт  проектной деятельности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4 этап – презентация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endParaRPr lang="ru-RU" sz="4600" dirty="0" smtClean="0"/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Представление </a:t>
            </a:r>
            <a:r>
              <a:rPr lang="ru-RU" sz="4600" dirty="0" err="1" smtClean="0"/>
              <a:t>портфолио</a:t>
            </a:r>
            <a:r>
              <a:rPr lang="ru-RU" sz="46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Презентация проекта и его продукта;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Оценка деятельности группы;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Подготовка презентации.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Выход 4 этапа – оценка за презентацию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5 этап – последействие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  <a:gradFill>
            <a:gsLst>
              <a:gs pos="0">
                <a:schemeClr val="bg2">
                  <a:lumMod val="75000"/>
                </a:schemeClr>
              </a:gs>
              <a:gs pos="25000">
                <a:schemeClr val="bg2">
                  <a:tint val="83000"/>
                  <a:satMod val="320000"/>
                </a:schemeClr>
              </a:gs>
              <a:gs pos="100000">
                <a:schemeClr val="bg2">
                  <a:shade val="15000"/>
                  <a:satMod val="320000"/>
                </a:schemeClr>
              </a:gs>
            </a:gsLst>
            <a:path path="circle">
              <a:fillToRect l="10000" t="110000" r="10000" b="100000"/>
            </a:path>
          </a:gradFill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endParaRPr lang="ru-RU" sz="4600" dirty="0" smtClean="0"/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Самоанализ проектной группы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Самооценка проектной группы;</a:t>
            </a:r>
          </a:p>
          <a:p>
            <a:pPr>
              <a:buFont typeface="Wingdings" pitchFamily="2" charset="2"/>
              <a:buChar char="v"/>
            </a:pPr>
            <a:r>
              <a:rPr lang="ru-RU" sz="4600" dirty="0" smtClean="0"/>
              <a:t>Выводы и рекомендации.</a:t>
            </a:r>
          </a:p>
          <a:p>
            <a:pPr>
              <a:buNone/>
            </a:pPr>
            <a:endParaRPr lang="ru-RU" sz="4600" dirty="0" smtClean="0"/>
          </a:p>
          <a:p>
            <a:pPr>
              <a:buNone/>
            </a:pPr>
            <a:r>
              <a:rPr lang="ru-RU" sz="4400" dirty="0" smtClean="0"/>
              <a:t>Выход 5 этапа – лист самоанализа проектной группы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243786" cy="5572164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solidFill>
                  <a:srgbClr val="00B0F0"/>
                </a:solidFill>
              </a:rPr>
              <a:t>Профильная компетенция – комплекс способов деятельности</a:t>
            </a:r>
            <a:r>
              <a:rPr lang="ru-RU" sz="3600" dirty="0" smtClean="0">
                <a:solidFill>
                  <a:srgbClr val="00B0F0"/>
                </a:solidFill>
              </a:rPr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- способность поставить цель и организовать её достижение;</a:t>
            </a:r>
            <a:br>
              <a:rPr lang="ru-RU" sz="3600" dirty="0" smtClean="0"/>
            </a:br>
            <a:r>
              <a:rPr lang="ru-RU" sz="3600" dirty="0" smtClean="0"/>
              <a:t>- способность работать с информацией в разных форматах;</a:t>
            </a:r>
            <a:br>
              <a:rPr lang="ru-RU" sz="3600" dirty="0" smtClean="0"/>
            </a:br>
            <a:r>
              <a:rPr lang="ru-RU" sz="3600" dirty="0" smtClean="0"/>
              <a:t>- способность взаимодействовать с другими людьми;</a:t>
            </a:r>
            <a:br>
              <a:rPr lang="ru-RU" sz="3600" dirty="0" smtClean="0"/>
            </a:br>
            <a:r>
              <a:rPr lang="ru-RU" sz="3600" dirty="0" smtClean="0"/>
              <a:t>- способность выполнять различные социальные роли в группе и коллективе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6500832"/>
            <a:ext cx="814393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216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Компетенция -</vt:lpstr>
      <vt:lpstr>Семь «П» учебного проекта</vt:lpstr>
      <vt:lpstr>1 этап – «Запуск проекта»</vt:lpstr>
      <vt:lpstr> 2 этап – сбор информации</vt:lpstr>
      <vt:lpstr> 3 этап – конструктивно-оформительский</vt:lpstr>
      <vt:lpstr> 4 этап – презентация</vt:lpstr>
      <vt:lpstr> 5 этап – последействие</vt:lpstr>
      <vt:lpstr>Профильная компетенция – комплекс способов деятельности: - способность поставить цель и организовать её достижение; - способность работать с информацией в разных форматах; - способность взаимодействовать с другими людьми; - способность выполнять различные социальные роли в группе и коллективе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Клавдия Сергеевна</cp:lastModifiedBy>
  <cp:revision>35</cp:revision>
  <dcterms:modified xsi:type="dcterms:W3CDTF">2015-09-01T14:32:34Z</dcterms:modified>
</cp:coreProperties>
</file>