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60" r:id="rId10"/>
    <p:sldId id="261" r:id="rId11"/>
    <p:sldId id="265" r:id="rId12"/>
    <p:sldId id="266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37E9"/>
    <a:srgbClr val="24E849"/>
    <a:srgbClr val="FFFD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2161320_ramka21.jpg"/>
          <p:cNvPicPr>
            <a:picLocks noChangeAspect="1"/>
          </p:cNvPicPr>
          <p:nvPr/>
        </p:nvPicPr>
        <p:blipFill>
          <a:blip r:embed="rId2" cstate="print"/>
          <a:srcRect l="2970" r="4951"/>
          <a:stretch>
            <a:fillRect/>
          </a:stretch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57356" y="1000108"/>
            <a:ext cx="5262403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Изложение</a:t>
            </a:r>
            <a:endParaRPr lang="ru-RU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2928934"/>
            <a:ext cx="337932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Соседи</a:t>
            </a:r>
            <a:endParaRPr lang="ru-RU" sz="80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74" y="9286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28604"/>
            <a:ext cx="8180445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E01EE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Объясни написание</a:t>
            </a:r>
          </a:p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E01EE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</a:t>
            </a:r>
            <a:r>
              <a:rPr lang="ru-RU" sz="7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E01EE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ропущенных букв:</a:t>
            </a:r>
          </a:p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верш..на,  </a:t>
            </a:r>
            <a:r>
              <a:rPr lang="ru-RU" sz="7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крич</a:t>
            </a:r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..</a:t>
            </a:r>
            <a:r>
              <a:rPr lang="ru-RU" sz="7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ть</a:t>
            </a:r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</a:p>
          <a:p>
            <a:pPr algn="ctr"/>
            <a:r>
              <a:rPr lang="ru-RU" sz="7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</a:t>
            </a:r>
            <a:r>
              <a:rPr lang="ru-RU" sz="72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рещ</a:t>
            </a:r>
            <a:r>
              <a:rPr lang="ru-RU" sz="7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..</a:t>
            </a:r>
            <a:r>
              <a:rPr lang="ru-RU" sz="72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ть</a:t>
            </a:r>
            <a:r>
              <a:rPr lang="ru-RU" sz="7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 </a:t>
            </a:r>
            <a:r>
              <a:rPr lang="ru-RU" sz="72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уш</a:t>
            </a:r>
            <a:r>
              <a:rPr lang="ru-RU" sz="7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..,</a:t>
            </a:r>
          </a:p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ж..</a:t>
            </a:r>
            <a:r>
              <a:rPr lang="ru-RU" sz="7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вут</a:t>
            </a:r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endParaRPr lang="ru-RU" sz="72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" name="Рисунок 5" descr="Рисунок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Рисунок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43042" y="142852"/>
            <a:ext cx="58192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Вставь буквы.</a:t>
            </a:r>
          </a:p>
          <a:p>
            <a:pPr algn="ctr"/>
            <a:r>
              <a:rPr lang="ru-RU" sz="48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Объясни написание.</a:t>
            </a:r>
            <a:endParaRPr lang="ru-RU" sz="48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357298"/>
            <a:ext cx="2042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С…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ва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1428736"/>
            <a:ext cx="207170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вы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928802"/>
            <a:ext cx="35718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с…сна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2500306"/>
            <a:ext cx="3195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ршина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3857628"/>
            <a:ext cx="20474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д..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ёт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4429132"/>
            <a:ext cx="3011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р…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щать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3743" y="5429264"/>
            <a:ext cx="1457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14744" y="2000240"/>
            <a:ext cx="20826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сны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70C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14810" y="2571744"/>
            <a:ext cx="19615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рх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14810" y="4500570"/>
            <a:ext cx="17668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тр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ск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3929066"/>
            <a:ext cx="18095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ть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1B0CE4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58903" y="5500702"/>
            <a:ext cx="324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59261" y="5500702"/>
            <a:ext cx="324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28794" y="1357298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00298" y="1214422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52698" y="1295384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85918" y="1714488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857356" y="192880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857356" y="2500306"/>
            <a:ext cx="538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857356" y="385762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071670" y="4429132"/>
            <a:ext cx="5389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85918" y="478632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26172" y="542926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00166" y="3214686"/>
            <a:ext cx="2891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кр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чать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214810" y="3286124"/>
            <a:ext cx="188545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кр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43108" y="3214686"/>
            <a:ext cx="575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  <p:bldP spid="19" grpId="0"/>
      <p:bldP spid="20" grpId="0"/>
      <p:bldP spid="25" grpId="0"/>
      <p:bldP spid="30" grpId="0"/>
      <p:bldP spid="31" grpId="0"/>
      <p:bldP spid="32" grpId="0"/>
      <p:bldP spid="34" grpId="0"/>
      <p:bldP spid="39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57290" y="1000108"/>
            <a:ext cx="6746975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Запомни выражение!</a:t>
            </a:r>
          </a:p>
          <a:p>
            <a:pPr algn="ctr"/>
            <a:endParaRPr lang="ru-RU" sz="5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24E84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«Хоть уши затыкай»</a:t>
            </a:r>
          </a:p>
          <a:p>
            <a:pPr algn="ctr"/>
            <a:endParaRPr lang="ru-RU" sz="5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Когда так говорят?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Рисунок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32" y="0"/>
            <a:ext cx="913766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928670"/>
            <a:ext cx="41892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 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2. Где сидит </a:t>
            </a:r>
            <a:r>
              <a:rPr lang="ru-RU" sz="36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сова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571536" y="571480"/>
            <a:ext cx="67151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Wingdings 2" pitchFamily="18" charset="2"/>
              <a:buChar char=" "/>
            </a:pPr>
            <a:r>
              <a:rPr lang="ru-RU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Unicode MS"/>
                <a:ea typeface="Arial Unicode MS"/>
                <a:cs typeface="Arial Unicode MS"/>
                <a:sym typeface="Wingdings 2"/>
              </a:rPr>
              <a:t>1. К</a:t>
            </a:r>
            <a:r>
              <a:rPr lang="ru-RU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е</a:t>
            </a:r>
            <a:r>
              <a:rPr lang="ru-RU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Unicode MS"/>
                <a:ea typeface="Arial Unicode MS"/>
                <a:cs typeface="Arial Unicode MS"/>
                <a:sym typeface="Wingdings 2"/>
              </a:rPr>
              <a:t>м были </a:t>
            </a:r>
            <a:r>
              <a:rPr lang="ru-RU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Unicode MS"/>
                <a:ea typeface="Arial Unicode MS"/>
                <a:cs typeface="Arial Unicode MS"/>
                <a:sym typeface="Wingdings 2"/>
              </a:rPr>
              <a:t>сорока и сова</a:t>
            </a:r>
            <a:r>
              <a:rPr lang="ru-RU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                             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500174"/>
            <a:ext cx="42620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3.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Где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сидит 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сорока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928802"/>
            <a:ext cx="62972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4. Чего хочет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вечером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сорока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86512" y="571480"/>
            <a:ext cx="23959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соседями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1000108"/>
            <a:ext cx="19340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дупле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7686" y="1428736"/>
            <a:ext cx="30219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вершине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7686" y="2285992"/>
            <a:ext cx="43531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кричать начинает,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даёт спать 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214290"/>
            <a:ext cx="69573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 изложение по </a:t>
            </a:r>
            <a:r>
              <a:rPr lang="ru-RU" sz="3600" b="1" dirty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вопросам</a:t>
            </a:r>
            <a:r>
              <a:rPr lang="ru-RU" sz="3600" b="1" cap="none" spc="0" dirty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3600" b="1" cap="none" spc="0" dirty="0">
              <a:ln w="1905"/>
              <a:solidFill>
                <a:srgbClr val="1B0CE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2357430"/>
            <a:ext cx="41277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5. Что делает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сова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3429000"/>
            <a:ext cx="59461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6. Что делает сорока 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утром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45688" y="3357562"/>
            <a:ext cx="31983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ринимается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трещать</a:t>
            </a:r>
            <a:endParaRPr lang="ru-RU" sz="4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72264" y="1857364"/>
            <a:ext cx="15090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уснуть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500570"/>
            <a:ext cx="66033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7. Как приходится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бедной сове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00826" y="4429132"/>
            <a:ext cx="234730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оть уши 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затыкай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5500702"/>
            <a:ext cx="86013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8. Какими соседями были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сова и сорока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  <p:bldP spid="19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2161320_ramka21.jpg"/>
          <p:cNvPicPr>
            <a:picLocks noChangeAspect="1"/>
          </p:cNvPicPr>
          <p:nvPr/>
        </p:nvPicPr>
        <p:blipFill>
          <a:blip r:embed="rId2" cstate="print"/>
          <a:srcRect l="2970" r="4951"/>
          <a:stretch>
            <a:fillRect/>
          </a:stretch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28794" y="1000108"/>
            <a:ext cx="524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Отгадай загадку.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000240"/>
            <a:ext cx="59293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Днём спит,</a:t>
            </a:r>
          </a:p>
          <a:p>
            <a:r>
              <a:rPr lang="ru-RU" sz="6000" b="1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Ночью летает.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4143380"/>
            <a:ext cx="257795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сова</a:t>
            </a:r>
            <a:endParaRPr lang="ru-RU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1357298"/>
            <a:ext cx="430720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2161320_ramka21.jpg"/>
          <p:cNvPicPr>
            <a:picLocks noChangeAspect="1"/>
          </p:cNvPicPr>
          <p:nvPr/>
        </p:nvPicPr>
        <p:blipFill>
          <a:blip r:embed="rId2" cstate="print"/>
          <a:srcRect l="2970" r="4951"/>
          <a:stretch>
            <a:fillRect/>
          </a:stretch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57356" y="1142984"/>
            <a:ext cx="524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Отгадай загадку.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2071678"/>
            <a:ext cx="4857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0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Непоседа пёстрая,</a:t>
            </a:r>
          </a:p>
          <a:p>
            <a:r>
              <a:rPr lang="ru-RU" sz="3600" b="1" dirty="0" smtClean="0">
                <a:ln w="19050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Птица длиннохвостая,</a:t>
            </a:r>
          </a:p>
          <a:p>
            <a:r>
              <a:rPr lang="ru-RU" sz="3600" b="1" dirty="0" smtClean="0">
                <a:ln w="19050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Птица говорливая,</a:t>
            </a:r>
          </a:p>
          <a:p>
            <a:r>
              <a:rPr lang="ru-RU" sz="3600" b="1" dirty="0" smtClean="0">
                <a:ln w="19050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Самая болтливая.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4286256"/>
            <a:ext cx="357674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сорока</a:t>
            </a:r>
            <a:endParaRPr lang="ru-RU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928802"/>
            <a:ext cx="4500594" cy="286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2161320_ramka21.jpg"/>
          <p:cNvPicPr>
            <a:picLocks noChangeAspect="1"/>
          </p:cNvPicPr>
          <p:nvPr/>
        </p:nvPicPr>
        <p:blipFill>
          <a:blip r:embed="rId2" cstate="print"/>
          <a:srcRect l="2970" r="4951"/>
          <a:stretch>
            <a:fillRect/>
          </a:stretch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71604" y="1142984"/>
            <a:ext cx="69294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</a:t>
            </a:r>
          </a:p>
          <a:p>
            <a:r>
              <a:rPr lang="ru-RU" b="1" dirty="0" smtClean="0"/>
              <a:t>           </a:t>
            </a:r>
            <a:r>
              <a:rPr lang="ru-RU" sz="2800" b="1" dirty="0" smtClean="0"/>
              <a:t>Сорока и сова – соседи. Сова сидит </a:t>
            </a:r>
          </a:p>
          <a:p>
            <a:r>
              <a:rPr lang="ru-RU" sz="2800" b="1" dirty="0" smtClean="0"/>
              <a:t>в дупле  старой сосны, сорока –  на </a:t>
            </a:r>
            <a:r>
              <a:rPr lang="ru-RU" sz="2800" b="1" dirty="0" err="1" smtClean="0"/>
              <a:t>вер-шине</a:t>
            </a:r>
            <a:r>
              <a:rPr lang="ru-RU" sz="2800" b="1" dirty="0" smtClean="0"/>
              <a:t>.</a:t>
            </a:r>
          </a:p>
          <a:p>
            <a:r>
              <a:rPr lang="ru-RU" sz="2800" b="1" dirty="0" smtClean="0"/>
              <a:t>      Вечером сорока хочет уснуть, а сова кричать начинает. Всю ночь не даёт со-</a:t>
            </a:r>
          </a:p>
          <a:p>
            <a:r>
              <a:rPr lang="ru-RU" sz="2800" b="1" dirty="0" smtClean="0"/>
              <a:t>роке спать.</a:t>
            </a:r>
          </a:p>
          <a:p>
            <a:r>
              <a:rPr lang="ru-RU" sz="2800" b="1" dirty="0" smtClean="0"/>
              <a:t>      Утром принимается трещать сорока.                     Бедной сове хоть  уши затыкай.</a:t>
            </a:r>
          </a:p>
          <a:p>
            <a:r>
              <a:rPr lang="ru-RU" sz="2800" b="1" dirty="0" smtClean="0"/>
              <a:t>           Так и живут. Ну и соседи! </a:t>
            </a:r>
            <a:endParaRPr lang="ru-RU" b="1" dirty="0" smtClean="0"/>
          </a:p>
          <a:p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928670"/>
            <a:ext cx="41621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</a:rPr>
              <a:t>Прочитайте текст: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2161320_ramka21.jpg"/>
          <p:cNvPicPr>
            <a:picLocks noChangeAspect="1"/>
          </p:cNvPicPr>
          <p:nvPr/>
        </p:nvPicPr>
        <p:blipFill>
          <a:blip r:embed="rId2" cstate="print"/>
          <a:srcRect l="2970" r="4951"/>
          <a:stretch>
            <a:fillRect/>
          </a:stretch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85852" y="1071546"/>
            <a:ext cx="645849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A37E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 и перескажи </a:t>
            </a:r>
          </a:p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A37E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 часть:</a:t>
            </a:r>
            <a:endParaRPr lang="ru-RU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A37E9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500306"/>
            <a:ext cx="70723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       Сорока и сова – соседи. Сова сидит  в дупле  старой</a:t>
            </a:r>
          </a:p>
          <a:p>
            <a:r>
              <a:rPr lang="ru-RU" sz="4000" b="1" dirty="0" smtClean="0"/>
              <a:t> сосны, сорока –  на вершине.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2161320_ramka21.jpg"/>
          <p:cNvPicPr>
            <a:picLocks noChangeAspect="1"/>
          </p:cNvPicPr>
          <p:nvPr/>
        </p:nvPicPr>
        <p:blipFill>
          <a:blip r:embed="rId2" cstate="print"/>
          <a:srcRect l="2970" r="4951"/>
          <a:stretch>
            <a:fillRect/>
          </a:stretch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28728" y="1000108"/>
            <a:ext cx="645849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A37E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 и перескажи </a:t>
            </a:r>
          </a:p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A37E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 часть: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A37E9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643182"/>
            <a:ext cx="64294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     Вечером сорока хочет уснуть, а сова кричать начинает. Всю ночь не даёт сороке спать.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2161320_ramka21.jpg"/>
          <p:cNvPicPr>
            <a:picLocks noChangeAspect="1"/>
          </p:cNvPicPr>
          <p:nvPr/>
        </p:nvPicPr>
        <p:blipFill>
          <a:blip r:embed="rId2" cstate="print"/>
          <a:srcRect l="2970" r="4951"/>
          <a:stretch>
            <a:fillRect/>
          </a:stretch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57290" y="1071546"/>
            <a:ext cx="645849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A37E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 и перескажи </a:t>
            </a:r>
          </a:p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A37E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 часть: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A37E9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571744"/>
            <a:ext cx="65008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</a:t>
            </a:r>
            <a:r>
              <a:rPr lang="ru-RU" sz="3600" b="1" dirty="0" smtClean="0"/>
              <a:t>Утром принимается трещать сорока. Бедной сове хоть  уши затыкай.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2161320_ramka21.jpg"/>
          <p:cNvPicPr>
            <a:picLocks noChangeAspect="1"/>
          </p:cNvPicPr>
          <p:nvPr/>
        </p:nvPicPr>
        <p:blipFill>
          <a:blip r:embed="rId2" cstate="print"/>
          <a:srcRect l="2970" r="4951"/>
          <a:stretch>
            <a:fillRect/>
          </a:stretch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57290" y="1214422"/>
            <a:ext cx="645849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A37E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 и перескажи </a:t>
            </a:r>
          </a:p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A37E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 часть:</a:t>
            </a:r>
            <a:endParaRPr lang="ru-RU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A37E9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071810"/>
            <a:ext cx="64294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    Так и живут. Ну и соседи!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2161320_ramka21.jpg"/>
          <p:cNvPicPr>
            <a:picLocks noChangeAspect="1"/>
          </p:cNvPicPr>
          <p:nvPr/>
        </p:nvPicPr>
        <p:blipFill>
          <a:blip r:embed="rId2" cstate="print"/>
          <a:srcRect l="2970" r="4951"/>
          <a:stretch>
            <a:fillRect/>
          </a:stretch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00232" y="857232"/>
            <a:ext cx="52749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Ответь </a:t>
            </a:r>
            <a:r>
              <a:rPr lang="ru-RU" sz="4800" b="0" cap="none" spc="0" smtClean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 вопросы:</a:t>
            </a:r>
            <a:endParaRPr lang="ru-RU" sz="4800" b="0" cap="none" spc="0" dirty="0">
              <a:ln w="10160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428736"/>
            <a:ext cx="7143800" cy="452431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Как вы понимаете слово «соседи»</a:t>
            </a:r>
            <a:r>
              <a:rPr lang="ru-RU" sz="32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?</a:t>
            </a:r>
          </a:p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Кто в рассказе назван соседями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?  </a:t>
            </a:r>
          </a:p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   Почему?</a:t>
            </a:r>
            <a:endParaRPr lang="ru-RU" sz="3200" b="1" dirty="0" smtClean="0">
              <a:ln w="190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/>
            </a:endParaRPr>
          </a:p>
          <a:p>
            <a:pPr algn="just"/>
            <a:r>
              <a:rPr lang="ru-RU" sz="32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Как вели себя сова и сорока по</a:t>
            </a:r>
          </a:p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   отношению  друг к другу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?</a:t>
            </a:r>
          </a:p>
          <a:p>
            <a:pPr algn="just"/>
            <a:r>
              <a:rPr lang="ru-RU" sz="32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Как на самом деле должны </a:t>
            </a:r>
          </a:p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       жить соседи</a:t>
            </a:r>
            <a:r>
              <a:rPr lang="ru-RU" sz="32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?      </a:t>
            </a:r>
          </a:p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С каким чувством нужно </a:t>
            </a:r>
            <a:r>
              <a:rPr lang="ru-RU" sz="3200" b="1" dirty="0" err="1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произ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-</a:t>
            </a:r>
          </a:p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   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нести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  последние слова в тексте?</a:t>
            </a:r>
            <a:endParaRPr lang="ru-RU" sz="3200" b="1" cap="none" spc="0" dirty="0">
              <a:ln w="190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390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 В. Яшкова</dc:creator>
  <cp:lastModifiedBy>И В. Яшкова</cp:lastModifiedBy>
  <cp:revision>54</cp:revision>
  <dcterms:modified xsi:type="dcterms:W3CDTF">2012-01-13T12:53:11Z</dcterms:modified>
</cp:coreProperties>
</file>