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79" r:id="rId4"/>
    <p:sldId id="269" r:id="rId5"/>
    <p:sldId id="271" r:id="rId6"/>
    <p:sldId id="263" r:id="rId7"/>
    <p:sldId id="272" r:id="rId8"/>
    <p:sldId id="273" r:id="rId9"/>
    <p:sldId id="275" r:id="rId10"/>
    <p:sldId id="276" r:id="rId11"/>
    <p:sldId id="277" r:id="rId12"/>
    <p:sldId id="278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142876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 Black" pitchFamily="34" charset="0"/>
                <a:cs typeface="Times New Roman" pitchFamily="18" charset="0"/>
              </a:rPr>
              <a:t>ПРАВА  РЕБЕНКА</a:t>
            </a:r>
            <a:endParaRPr lang="ru-RU" sz="6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685032"/>
            <a:ext cx="3857652" cy="24586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Озерова Лариса Николаевна,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аместитель директора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общим вопросам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ЦРДПиМ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«Прометей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г.Ноябрьск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ЯНАО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№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214554"/>
            <a:ext cx="3143272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 flipH="1" flipV="1">
            <a:off x="2857489" y="2643182"/>
            <a:ext cx="1691652" cy="762959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3500462" cy="39703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Дети имеют право говорить на своем родном языке, исповедовать религию, соблюдать обряды своей культуры</a:t>
            </a:r>
            <a:endParaRPr lang="ru-RU" sz="2800" dirty="0"/>
          </a:p>
        </p:txBody>
      </p:sp>
      <p:pic>
        <p:nvPicPr>
          <p:cNvPr id="5" name="Рисунок 4" descr="№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1142984"/>
            <a:ext cx="4857784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№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3" y="785794"/>
            <a:ext cx="5429287" cy="4953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36" y="1500174"/>
            <a:ext cx="2500330" cy="392909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Дети имеют право выражать свое мнение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Имеют право на достаточное питание</a:t>
            </a:r>
            <a:endParaRPr lang="ru-RU" dirty="0"/>
          </a:p>
        </p:txBody>
      </p:sp>
      <p:pic>
        <p:nvPicPr>
          <p:cNvPr id="3" name="Рисунок 2" descr="№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642918"/>
            <a:ext cx="3000375" cy="28289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№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714752"/>
            <a:ext cx="1866900" cy="131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№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571480"/>
            <a:ext cx="3071834" cy="4252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857256"/>
          </a:xfrm>
        </p:spPr>
        <p:txBody>
          <a:bodyPr/>
          <a:lstStyle/>
          <a:p>
            <a:r>
              <a:rPr lang="ru-RU" dirty="0" smtClean="0"/>
              <a:t>            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7286676" cy="4572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Нормативно-правовые акты: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1. Конвенция о правах ребенка </a:t>
            </a:r>
          </a:p>
          <a:p>
            <a:r>
              <a:rPr lang="ru-RU" dirty="0" smtClean="0"/>
              <a:t>2. Конституция Российской Федерации </a:t>
            </a:r>
          </a:p>
          <a:p>
            <a:r>
              <a:rPr lang="ru-RU" dirty="0" smtClean="0"/>
              <a:t>3. Семейный Кодекс РФ </a:t>
            </a:r>
          </a:p>
          <a:p>
            <a:r>
              <a:rPr lang="ru-RU" dirty="0" smtClean="0"/>
              <a:t>4. Трудовой Кодекс РФ </a:t>
            </a:r>
          </a:p>
          <a:p>
            <a:r>
              <a:rPr lang="ru-RU" dirty="0" smtClean="0"/>
              <a:t>5. Уголовный Кодекс РФ </a:t>
            </a:r>
          </a:p>
          <a:p>
            <a:r>
              <a:rPr lang="ru-RU" dirty="0" smtClean="0"/>
              <a:t>6. Уголовно-процессуальный Кодекс РФ </a:t>
            </a:r>
          </a:p>
          <a:p>
            <a:r>
              <a:rPr lang="ru-RU" dirty="0" smtClean="0"/>
              <a:t>7. Федеральный закон «Об образовании» </a:t>
            </a:r>
          </a:p>
          <a:p>
            <a:r>
              <a:rPr lang="ru-RU" dirty="0" smtClean="0"/>
              <a:t>8. Федеральный закон «Об основных гарантиях прав ребенка в РФ» </a:t>
            </a:r>
          </a:p>
          <a:p>
            <a:r>
              <a:rPr lang="ru-RU" dirty="0" smtClean="0"/>
              <a:t>9. Федеральный закон «О свободе совести и религиозных объединениях» 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ook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3571876"/>
            <a:ext cx="2357454" cy="1857388"/>
          </a:xfrm>
        </p:spPr>
      </p:pic>
      <p:sp>
        <p:nvSpPr>
          <p:cNvPr id="5" name="Заголовок 1"/>
          <p:cNvSpPr>
            <a:spLocks noGrp="1"/>
          </p:cNvSpPr>
          <p:nvPr>
            <p:ph type="body" idx="2"/>
          </p:nvPr>
        </p:nvSpPr>
        <p:spPr>
          <a:xfrm>
            <a:off x="4714876" y="785794"/>
            <a:ext cx="3929090" cy="50720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 ноября 1989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Генеральная Ассамблея ООН приняла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конвенцию о правах ребёнка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Она является международным документом и закрепляет равные права детей и подростков.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429000"/>
            <a:ext cx="818388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Каждый ребёнок имеет право на имя. Семья новорожденного даёт ему свою фамилию, отчество и эти сведения записывают в специальный документ – свидетельство о рождении. </a:t>
            </a:r>
            <a:endParaRPr lang="ru-RU" dirty="0"/>
          </a:p>
        </p:txBody>
      </p:sp>
      <p:pic>
        <p:nvPicPr>
          <p:cNvPr id="3" name="Рисунок 2" descr="№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28604"/>
            <a:ext cx="5572164" cy="30003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4071966" cy="58579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+mn-lt"/>
                <a:cs typeface="Times New Roman" pitchFamily="18" charset="0"/>
              </a:rPr>
              <a:t>Каждый ребёнок имеет право на жизнь и личную неприкосновенность. Всё начинается с прав на жизнь. Это первый шаг на пути в будущее.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№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714356"/>
            <a:ext cx="3714776" cy="507209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30003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+mj-lt"/>
                <a:cs typeface="Times New Roman" pitchFamily="18" charset="0"/>
              </a:rPr>
              <a:t>За жизнь ребёнка в первую очередь отвечают </a:t>
            </a:r>
            <a:r>
              <a:rPr lang="ru-RU" sz="4000" b="1" dirty="0" smtClean="0">
                <a:latin typeface="+mj-lt"/>
                <a:cs typeface="Times New Roman" pitchFamily="18" charset="0"/>
              </a:rPr>
              <a:t>родители</a:t>
            </a:r>
            <a:endParaRPr lang="ru-RU" sz="4000" b="1" dirty="0">
              <a:latin typeface="+mj-lt"/>
              <a:cs typeface="Times New Roman" pitchFamily="18" charset="0"/>
            </a:endParaRPr>
          </a:p>
        </p:txBody>
      </p:sp>
      <p:pic>
        <p:nvPicPr>
          <p:cNvPr id="3" name="Рисунок 2" descr="№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00042"/>
            <a:ext cx="4400550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642918"/>
            <a:ext cx="4008786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Каждый ребёнок в нашей стране имеет </a:t>
            </a:r>
            <a:r>
              <a:rPr lang="ru-RU" b="1" dirty="0" smtClean="0"/>
              <a:t>право на бесплатное образование</a:t>
            </a:r>
            <a:endParaRPr lang="ru-RU" dirty="0"/>
          </a:p>
        </p:txBody>
      </p:sp>
      <p:pic>
        <p:nvPicPr>
          <p:cNvPr id="5" name="Рисунок 4" descr="№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4143404" cy="564360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  Право на отдых</a:t>
            </a:r>
            <a:endParaRPr lang="ru-RU" sz="5400" dirty="0"/>
          </a:p>
        </p:txBody>
      </p:sp>
      <p:pic>
        <p:nvPicPr>
          <p:cNvPr id="6" name="Содержимое 5" descr="№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571480"/>
            <a:ext cx="6858048" cy="45418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643446"/>
            <a:ext cx="8143932" cy="1571636"/>
          </a:xfrm>
        </p:spPr>
        <p:txBody>
          <a:bodyPr>
            <a:normAutofit/>
          </a:bodyPr>
          <a:lstStyle/>
          <a:p>
            <a:r>
              <a:rPr lang="ru-RU" b="1" dirty="0" smtClean="0"/>
              <a:t>    Право на медицинский уход</a:t>
            </a:r>
          </a:p>
          <a:p>
            <a:pPr>
              <a:buNone/>
            </a:pPr>
            <a:r>
              <a:rPr lang="ru-RU" dirty="0" smtClean="0"/>
              <a:t>  врачи спасут, вылечат маленького, если он заболеет.</a:t>
            </a:r>
          </a:p>
        </p:txBody>
      </p:sp>
      <p:pic>
        <p:nvPicPr>
          <p:cNvPr id="4" name="Рисунок 3" descr="№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4419600" cy="36433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№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571480"/>
            <a:ext cx="4324350" cy="37147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Право на жилище и его неприкосновенность</a:t>
            </a:r>
            <a:endParaRPr lang="ru-RU" dirty="0"/>
          </a:p>
        </p:txBody>
      </p:sp>
      <p:pic>
        <p:nvPicPr>
          <p:cNvPr id="3" name="Рисунок 2" descr="№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857232"/>
            <a:ext cx="6715172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</TotalTime>
  <Words>239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ПРАВА  РЕБЕНКА</vt:lpstr>
      <vt:lpstr>Презентация PowerPoint</vt:lpstr>
      <vt:lpstr>Каждый ребёнок имеет право на имя. Семья новорожденного даёт ему свою фамилию, отчество и эти сведения записывают в специальный документ – свидетельство о рождении. </vt:lpstr>
      <vt:lpstr>Каждый ребёнок имеет право на жизнь и личную неприкосновенность. Всё начинается с прав на жизнь. Это первый шаг на пути в будущее.  </vt:lpstr>
      <vt:lpstr>Презентация PowerPoint</vt:lpstr>
      <vt:lpstr> Каждый ребёнок в нашей стране имеет право на бесплатное образование</vt:lpstr>
      <vt:lpstr>   Право на отдых</vt:lpstr>
      <vt:lpstr>Презентация PowerPoint</vt:lpstr>
      <vt:lpstr>Право на жилище и его неприкосновенность</vt:lpstr>
      <vt:lpstr>Презентация PowerPoint</vt:lpstr>
      <vt:lpstr>Презентация PowerPoint</vt:lpstr>
      <vt:lpstr> Имеют право на достаточное питание</vt:lpstr>
      <vt:lpstr>            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BEST</cp:lastModifiedBy>
  <cp:revision>54</cp:revision>
  <dcterms:modified xsi:type="dcterms:W3CDTF">2012-11-14T16:17:31Z</dcterms:modified>
</cp:coreProperties>
</file>