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3476-2D0D-45BC-B5A9-915D567E129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FAF7-E905-44AA-9EAB-1A4A93B44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zastakanom.ru/uploads/content/128/20081028/4-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лита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29066"/>
            <a:ext cx="2643206" cy="1968039"/>
          </a:xfrm>
          <a:prstGeom prst="rect">
            <a:avLst/>
          </a:prstGeom>
        </p:spPr>
      </p:pic>
      <p:pic>
        <p:nvPicPr>
          <p:cNvPr id="9" name="Рисунок 8" descr="камин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2762271" cy="2071702"/>
          </a:xfrm>
          <a:prstGeom prst="rect">
            <a:avLst/>
          </a:prstGeom>
        </p:spPr>
      </p:pic>
      <p:pic>
        <p:nvPicPr>
          <p:cNvPr id="7" name="Рисунок 6" descr="огонь2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57950" y="785794"/>
            <a:ext cx="2571768" cy="206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178592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Огонь –   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друг  или враг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человека   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г17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000504"/>
            <a:ext cx="2428893" cy="1874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4214818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к уроку основы безопасности жизнедеятельности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Тикеева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№12 г.Элиста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  Калмыкия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86182" y="2928934"/>
            <a:ext cx="4857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Рыжий зверь в печи сидит,</a:t>
            </a:r>
          </a:p>
          <a:p>
            <a:r>
              <a:rPr lang="ru-RU" sz="2800" b="1" dirty="0">
                <a:latin typeface="Monotype Corsiva" pitchFamily="66" charset="0"/>
              </a:rPr>
              <a:t>Рыжий зверь на всех сердит.</a:t>
            </a:r>
          </a:p>
          <a:p>
            <a:r>
              <a:rPr lang="ru-RU" sz="2800" b="1" dirty="0">
                <a:latin typeface="Monotype Corsiva" pitchFamily="66" charset="0"/>
              </a:rPr>
              <a:t>Он от злости ест дрова</a:t>
            </a:r>
          </a:p>
          <a:p>
            <a:r>
              <a:rPr lang="ru-RU" sz="2800" b="1" dirty="0">
                <a:latin typeface="Monotype Corsiva" pitchFamily="66" charset="0"/>
              </a:rPr>
              <a:t>Целый час, а может  - два.</a:t>
            </a:r>
          </a:p>
          <a:p>
            <a:r>
              <a:rPr lang="ru-RU" sz="2800" b="1" dirty="0">
                <a:latin typeface="Monotype Corsiva" pitchFamily="66" charset="0"/>
              </a:rPr>
              <a:t>Ты его рукой не тронь,</a:t>
            </a:r>
          </a:p>
          <a:p>
            <a:r>
              <a:rPr lang="ru-RU" sz="2800" b="1" dirty="0">
                <a:latin typeface="Monotype Corsiva" pitchFamily="66" charset="0"/>
              </a:rPr>
              <a:t>Искусает всю ладонь.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6572264" y="5857892"/>
            <a:ext cx="1197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огонь</a:t>
            </a:r>
          </a:p>
        </p:txBody>
      </p:sp>
      <p:pic>
        <p:nvPicPr>
          <p:cNvPr id="8" name="Picture 5" descr="Картинка 12 из 70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2643206" cy="2571768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1472" y="57148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представления детей о том как люди научились добывать и хранить огонь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меры предосторожности при общении с огнем дома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отработка действий учащихся при возникновении пожара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метей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2947227" cy="2428892"/>
          </a:xfrm>
          <a:prstGeom prst="rect">
            <a:avLst/>
          </a:prstGeom>
        </p:spPr>
      </p:pic>
      <p:pic>
        <p:nvPicPr>
          <p:cNvPr id="7" name="Рисунок 6" descr="Пром4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2937753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28572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Легенда о Прометее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43306" y="928670"/>
            <a:ext cx="50006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Давным-давно люди не знали огня. Они бродили по лесам и долам, нападая на диких животных. Если охота была удачной, они разрывали зверя на части и съедали мясо сырым. Убежищами служили холодные пещеры. Миром правили Боги, живущие на горе Олимп. Сильные и красивые, всеведущие и всемогущие. Всего у них было в достатке.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Вестник мира юный Прометей был наделен чутким сердцем и храброй душой. Не раз по дороге на Олимп встречал он людей, дрожащих от холода и страдающих от болезней. Прометей их пожалел и не побоялся облегчить их жизнь вопреки воле богов. Однажды он незаметно взял тлеющий уголек из очага богов. Спустившись на землю, он вынул его и раздул своим могучим дыханием, и отдал его людям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 кормили его сухими ветками, защищали от сильных порывов ветра. Они делились друг с другом его теплом. Вооруженный огнем, человек изгнал из пещеры хищников, научился жарить мясо, обжигать горшки и многое другое, необходимое для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Взглянул однажды отец богов Зевс и удивился. Люди больше не бродили стадами, а жили семьями в домах. Приказал тогда Зевс отвести Прометея в холодную землю скифов и приковать его там к скале.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люди будут вечно благодарны Прометею за принесенный им огонь.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42860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О пожарной безопасности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756030" cy="2579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3868275" cy="2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2910" y="428625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без взрослых новогодними фейерверками и хлопушками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28586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Потуши костер, прежде чем уйти домой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4145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14810" y="57148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пожаре звонить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ог10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488220" cy="4929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507207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играй со спичками!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г12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643050"/>
            <a:ext cx="3571900" cy="4654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57148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не прячься под кровать или в шкаф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г15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5"/>
            <a:ext cx="3786214" cy="4000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500063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разжигай костер!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16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857364"/>
            <a:ext cx="3571900" cy="464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285728"/>
            <a:ext cx="371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взрослых нельзя включать в  сеть  электроприборы!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Г ДЕТ 3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279754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35769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сушить белье над открытым огнем!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5"/>
          <p:cNvGraphicFramePr>
            <a:graphicFrameLocks/>
          </p:cNvGraphicFramePr>
          <p:nvPr/>
        </p:nvGraphicFramePr>
        <p:xfrm>
          <a:off x="428596" y="1428736"/>
          <a:ext cx="8229600" cy="3070860"/>
        </p:xfrm>
        <a:graphic>
          <a:graphicData uri="http://schemas.openxmlformats.org/drawingml/2006/table">
            <a:tbl>
              <a:tblPr/>
              <a:tblGrid>
                <a:gridCol w="3538538"/>
                <a:gridCol w="469106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согревает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пожаров гибнут люди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животные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освещает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пожаров исчезают леса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кормит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пожаров люди лишаются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84" y="78579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Огонь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390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33</cp:revision>
  <dcterms:created xsi:type="dcterms:W3CDTF">2012-01-27T19:34:19Z</dcterms:created>
  <dcterms:modified xsi:type="dcterms:W3CDTF">2012-02-02T06:46:15Z</dcterms:modified>
</cp:coreProperties>
</file>