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3A61-1608-40DE-8D7E-92EBF5F46CD5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542D0-71C1-4D44-BC86-EACDEBA57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i.smiles2k.net/big_smiles/big_smiles_31.gif" TargetMode="External"/><Relationship Id="rId7" Type="http://schemas.openxmlformats.org/officeDocument/2006/relationships/hyperlink" Target="http://forchel.ru/uploads/posts/2011-04/1302028262_bezkol.gif" TargetMode="External"/><Relationship Id="rId2" Type="http://schemas.openxmlformats.org/officeDocument/2006/relationships/hyperlink" Target="http://ts1.mm.bing.net/th?id=H.5030163505153144&amp;pid=15.1&amp;H=137&amp;W=1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vaitac.com/images/articles/traffic-light.jpg" TargetMode="External"/><Relationship Id="rId5" Type="http://schemas.openxmlformats.org/officeDocument/2006/relationships/hyperlink" Target="http://www.fonstola.ru/large/201302/90039.jpg" TargetMode="External"/><Relationship Id="rId4" Type="http://schemas.openxmlformats.org/officeDocument/2006/relationships/hyperlink" Target="http://i.smiles2k.net/big_smiles/0099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071701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дорожного движения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Тест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286256"/>
            <a:ext cx="5214974" cy="135254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</a:rPr>
              <a:t>Кадочникова Татьяна Владимировна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учитель начальных классов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МОУ Южно-Степная СОШ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Челябинская область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t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286124"/>
            <a:ext cx="25336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Имеет ли право пешеход переходить дорогу, если в основном светофоре включен зеленый сигнал, а в пешеходном - красный?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643182"/>
            <a:ext cx="5786478" cy="71438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не имеет 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4143380"/>
            <a:ext cx="5786478" cy="71438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имеет  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15272" y="5857892"/>
            <a:ext cx="785818" cy="428628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big_smiles_3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357430"/>
            <a:ext cx="1047750" cy="1047750"/>
          </a:xfrm>
          <a:prstGeom prst="rect">
            <a:avLst/>
          </a:prstGeom>
        </p:spPr>
      </p:pic>
      <p:pic>
        <p:nvPicPr>
          <p:cNvPr id="12" name="Рисунок 11" descr="009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4000504"/>
            <a:ext cx="10477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Какой путь безопаснее для пешехода при переходе через проезжую часть?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хема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2000232" y="1357298"/>
            <a:ext cx="4791852" cy="3372154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714480" y="4857760"/>
            <a:ext cx="214314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4857760"/>
            <a:ext cx="214314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</a:t>
            </a:r>
            <a:endParaRPr lang="ru-RU" sz="2800" b="1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642942" cy="357190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big_smiles_3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5357826"/>
            <a:ext cx="1047750" cy="1047750"/>
          </a:xfrm>
          <a:prstGeom prst="rect">
            <a:avLst/>
          </a:prstGeom>
        </p:spPr>
      </p:pic>
      <p:pic>
        <p:nvPicPr>
          <p:cNvPr id="11" name="Рисунок 10" descr="009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5429264"/>
            <a:ext cx="10477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 какой группе относится данный знак?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5206" y="357166"/>
            <a:ext cx="1524000" cy="1304925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2071678"/>
            <a:ext cx="5572164" cy="64294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Запрещающей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3429000"/>
            <a:ext cx="5572164" cy="64294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Предупреждающей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4929198"/>
            <a:ext cx="5572164" cy="64294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Знаков приоритета</a:t>
            </a:r>
            <a:endParaRPr lang="ru-RU" sz="2800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58148" y="5857892"/>
            <a:ext cx="714380" cy="428628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391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DC5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391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Что означает мигающий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зеленый свет светофора?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ветофор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2198" y="0"/>
            <a:ext cx="2857500" cy="28575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000100" y="1928802"/>
            <a:ext cx="5715040" cy="785818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Запрещает дальнейшее движение через перекресток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3429000"/>
            <a:ext cx="5715040" cy="785818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Светофор неисправен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4786322"/>
            <a:ext cx="5715040" cy="928694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Разрешает движение, но предупреждает, что время работы зелёного светофора заканчивается и вскоре будет включён красный сигнал</a:t>
            </a:r>
            <a:endParaRPr lang="ru-RU" sz="2000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714380" cy="357190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4D1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4D18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3EB4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3" descr="картинка.jpg"/>
          <p:cNvPicPr>
            <a:picLocks noGrp="1" noChangeAspect="1"/>
          </p:cNvPicPr>
          <p:nvPr>
            <p:ph idx="1"/>
          </p:nvPr>
        </p:nvPicPr>
        <p:blipFill>
          <a:blip r:embed="rId2"/>
          <a:srcRect t="52688"/>
          <a:stretch>
            <a:fillRect/>
          </a:stretch>
        </p:blipFill>
        <p:spPr>
          <a:xfrm>
            <a:off x="214282" y="3643314"/>
            <a:ext cx="4774911" cy="1411279"/>
          </a:xfrm>
        </p:spPr>
      </p:pic>
      <p:pic>
        <p:nvPicPr>
          <p:cNvPr id="14" name="Содержимое 3" descr="картинка.jpg"/>
          <p:cNvPicPr>
            <a:picLocks noChangeAspect="1"/>
          </p:cNvPicPr>
          <p:nvPr/>
        </p:nvPicPr>
        <p:blipFill>
          <a:blip r:embed="rId2">
            <a:grayscl/>
          </a:blip>
          <a:srcRect t="52688"/>
          <a:stretch>
            <a:fillRect/>
          </a:stretch>
        </p:blipFill>
        <p:spPr>
          <a:xfrm>
            <a:off x="214282" y="3643314"/>
            <a:ext cx="4774911" cy="1411279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5429256" y="1071546"/>
            <a:ext cx="3357586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Пешеходная дорожка предназначена: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00694" y="3429000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движения пешеходов и велосипедистов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0694" y="4357694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ожидания общественного транспорта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00694" y="2357430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перехода проезжей части дороги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00694" y="5357826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движения пешеходов и велосипедистов</a:t>
            </a:r>
            <a:endParaRPr lang="ru-RU" dirty="0"/>
          </a:p>
        </p:txBody>
      </p:sp>
      <p:pic>
        <p:nvPicPr>
          <p:cNvPr id="13" name="Содержимое 3" descr="картинка.jpg"/>
          <p:cNvPicPr>
            <a:picLocks noChangeAspect="1"/>
          </p:cNvPicPr>
          <p:nvPr/>
        </p:nvPicPr>
        <p:blipFill>
          <a:blip r:embed="rId2">
            <a:grayscl/>
          </a:blip>
          <a:srcRect b="47312"/>
          <a:stretch>
            <a:fillRect/>
          </a:stretch>
        </p:blipFill>
        <p:spPr>
          <a:xfrm>
            <a:off x="214282" y="2071678"/>
            <a:ext cx="4774911" cy="1571636"/>
          </a:xfrm>
          <a:prstGeom prst="rect">
            <a:avLst/>
          </a:prstGeom>
        </p:spPr>
      </p:pic>
      <p:pic>
        <p:nvPicPr>
          <p:cNvPr id="6" name="Содержимое 3" descr="картинка.jpg"/>
          <p:cNvPicPr>
            <a:picLocks noChangeAspect="1"/>
          </p:cNvPicPr>
          <p:nvPr/>
        </p:nvPicPr>
        <p:blipFill>
          <a:blip r:embed="rId2"/>
          <a:srcRect b="47312"/>
          <a:stretch>
            <a:fillRect/>
          </a:stretch>
        </p:blipFill>
        <p:spPr>
          <a:xfrm>
            <a:off x="214282" y="2071678"/>
            <a:ext cx="4774911" cy="1571636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5500694" y="2357430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тротуару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00694" y="3429000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краю проезжей части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0694" y="4357694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тротуару, пешеходной дорожке, обочине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00694" y="5357826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велосипедной дорожке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29256" y="1071546"/>
            <a:ext cx="3357586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 каким элементам дороги разрешается водить группой детей? </a:t>
            </a:r>
            <a:endParaRPr lang="ru-RU" dirty="0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714380" cy="357190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Ресурсы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358246" cy="38576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http://ts1.mm.bing.net/th?id=H.5030163505153144&amp;pid=15.1&amp;H=137&amp;W=160</a:t>
            </a:r>
            <a:r>
              <a:rPr lang="ru-RU" dirty="0" smtClean="0">
                <a:solidFill>
                  <a:srgbClr val="002060"/>
                </a:solidFill>
              </a:rPr>
              <a:t> – знак «Дети»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http://i.smiles2k.net/big_smiles/big_smiles_31.gif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-смайлик довольный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http://i.smiles2k.net/big_smiles/0099.gif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смайлик плачет</a:t>
            </a: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http://www.fonstola.ru/large/201302/90039.jpg</a:t>
            </a:r>
            <a:r>
              <a:rPr lang="ru-RU" dirty="0" smtClean="0">
                <a:solidFill>
                  <a:srgbClr val="002060"/>
                </a:solidFill>
              </a:rPr>
              <a:t> - картинка</a:t>
            </a: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http://www.advaitac.com/images/articles/traffic-light.jpg</a:t>
            </a:r>
            <a:r>
              <a:rPr lang="ru-RU" dirty="0" smtClean="0">
                <a:solidFill>
                  <a:srgbClr val="002060"/>
                </a:solidFill>
              </a:rPr>
              <a:t>-светофор </a:t>
            </a:r>
          </a:p>
          <a:p>
            <a:r>
              <a:rPr lang="en-US" dirty="0" smtClean="0">
                <a:solidFill>
                  <a:srgbClr val="002060"/>
                </a:solidFill>
                <a:hlinkClick r:id="rId7"/>
              </a:rPr>
              <a:t>http://forchel.ru/uploads/posts/2011-04/1302028262_bezkol.gif</a:t>
            </a:r>
            <a:r>
              <a:rPr lang="ru-RU" dirty="0" smtClean="0">
                <a:solidFill>
                  <a:srgbClr val="002060"/>
                </a:solidFill>
              </a:rPr>
              <a:t>-светофор с жезлом 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Л.И.Тошева</a:t>
            </a:r>
            <a:r>
              <a:rPr lang="ru-RU" dirty="0" smtClean="0">
                <a:solidFill>
                  <a:srgbClr val="002060"/>
                </a:solidFill>
              </a:rPr>
              <a:t> «Основы безопасности дорожного движения: 1-4 </a:t>
            </a:r>
            <a:r>
              <a:rPr lang="ru-RU" dirty="0" err="1" smtClean="0">
                <a:solidFill>
                  <a:srgbClr val="002060"/>
                </a:solidFill>
              </a:rPr>
              <a:t>классы._М</a:t>
            </a:r>
            <a:r>
              <a:rPr lang="ru-RU" dirty="0" smtClean="0">
                <a:solidFill>
                  <a:srgbClr val="002060"/>
                </a:solidFill>
              </a:rPr>
              <a:t>.: ВАКО,2011.</a:t>
            </a:r>
          </a:p>
        </p:txBody>
      </p:sp>
      <p:pic>
        <p:nvPicPr>
          <p:cNvPr id="4" name="Рисунок 3" descr="th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214291"/>
            <a:ext cx="1330175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190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Правила дорожного движения Тест </vt:lpstr>
      <vt:lpstr>Имеет ли право пешеход переходить дорогу, если в основном светофоре включен зеленый сигнал, а в пешеходном - красный?</vt:lpstr>
      <vt:lpstr>Какой путь безопаснее для пешехода при переходе через проезжую часть?</vt:lpstr>
      <vt:lpstr>К какой группе относится данный знак? </vt:lpstr>
      <vt:lpstr>Что означает мигающий  зеленый свет светофора?</vt:lpstr>
      <vt:lpstr>Слайд 6</vt:lpstr>
      <vt:lpstr>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39</cp:revision>
  <dcterms:created xsi:type="dcterms:W3CDTF">2013-03-08T07:26:03Z</dcterms:created>
  <dcterms:modified xsi:type="dcterms:W3CDTF">2014-01-29T08:34:32Z</dcterms:modified>
</cp:coreProperties>
</file>