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8" r:id="rId11"/>
    <p:sldId id="265" r:id="rId12"/>
    <p:sldId id="260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DBCE-4D55-4B7D-9E5F-AAA120B01455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5145-C542-4C08-8038-74FD7BA64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87B9-8A6C-4896-B47F-29756F4890E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D8A8-7F39-448E-9079-A3441674A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2F8D-D2EC-4AA8-9D2F-FE377223E555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7FD8-2CE6-45DA-BA38-724368A79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80FF-4361-4A17-8834-9012FC28A6F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993D-29CF-45A8-BC51-61CB8136B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F599-CD24-4098-A19B-68538A2004E1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8962-647D-4168-88A9-DC99E02EE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C3EB-BC2A-40BC-85A4-4A89ED246F1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D491-F96F-4D1A-9377-C41E0C2C0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E257-2B08-4D0B-B8A1-A78098E0BF82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2364-17FD-4D7F-B07E-B1FAEAC0D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0205-3D83-4D5B-98FC-EE6275921EA8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5F11-479F-4C99-9C6E-EED4C9F9B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81D3-37D1-421F-83A5-19DBFB0ED113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19C6-AB08-4DBA-A630-280AE81A2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8A58-7734-401B-83D1-65C410FD7FEE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CAD3-26CF-4C72-8E21-D2D9BA5D3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AEFA-CB58-42D6-A83D-41DDCA8D535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BC0E-7F1F-4740-88A0-0417AA61D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1C3B7B-BB2B-4421-BE16-F84E7116749A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C815A3-BE9A-4E45-AE7A-A8795F924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928813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Технология: Кругозор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Тема «Рождество христова»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50"/>
            <a:ext cx="6400800" cy="33575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ГБОУ СОШ №296 СП ОДО Фрунзенского р-на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Богданова Татьяна Юрьевна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 – Петербург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algn="l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До наших дней на Руси сохранились традиции колядования – пения  колядок под окнами, Коляда символизирует поклонение. Солнцу, дающему плодородие и радость. Колядовали обычно ходя с Рождественской звездой. Сами колядки – это народные песни и присказки на рождественскую тему.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4" descr="http://artemowa-nataliya2012.narod.ru/Rojdestv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25975" y="1293813"/>
            <a:ext cx="3009900" cy="3810000"/>
          </a:xfrm>
        </p:spPr>
      </p:pic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3008313" cy="4691062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Пришла Коляда накануне Рождества.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Дай бог тому, кто в этом дому.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Всем людям добрым желаем: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Золота, серебра,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Пышных пирогов,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Мягоньких блинов,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Доброго здоровья,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Маслица коровья.</a:t>
            </a: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http://www.okraina.com.ua/public/image/upload/main/big_543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358188" cy="62150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algn="l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        Приметы на Рождество.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Метель в канун Рождества – будет ранняя листва.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Если Рождество теплое – весна холодная.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Снег 7 января – к хорошему году.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День тёплый – хлеб будет тёмный, густой.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Метель – пчёлы хорошо меду летом дадут.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Звёздное небо – урожай на горох.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71563" y="857250"/>
            <a:ext cx="7615237" cy="5000625"/>
          </a:xfrm>
        </p:spPr>
        <p:txBody>
          <a:bodyPr/>
          <a:lstStyle/>
          <a:p>
            <a:pPr algn="l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Символы Рождества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Рождество богато традициями, обычаями, символами. Непременными атрибутами  рождественского торжества  являются: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*рождественский венок (символ света, который придет в мир с рождением Христа)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*колокольчики  (они нужны для изгнания злого духа)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*рождественские свечи (с их помощи выгоняют  неприятности из дома).</a:t>
            </a:r>
          </a:p>
        </p:txBody>
      </p:sp>
      <p:pic>
        <p:nvPicPr>
          <p:cNvPr id="26626" name="Picture 2" descr="http://im2-tub-ru.yandex.net/i?id=442044550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500063"/>
            <a:ext cx="142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im3-tub-ru.yandex.net/i?id=87248021-5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5214938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://im5-tub-ru.yandex.net/i?id=97036382-0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9794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Рождественские открытки </a:t>
            </a:r>
          </a:p>
        </p:txBody>
      </p:sp>
      <p:pic>
        <p:nvPicPr>
          <p:cNvPr id="27650" name="Содержимое 6" descr="http://stat16.privet.ru/lr/0b010425337f3aea5cd2e3e0c0068a92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28750"/>
            <a:ext cx="4038600" cy="4786313"/>
          </a:xfrm>
        </p:spPr>
      </p:pic>
      <p:pic>
        <p:nvPicPr>
          <p:cNvPr id="27651" name="Содержимое 7" descr="http://s47.radikal.ru/i117/1112/29/bc3d55296f08.gif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00188"/>
            <a:ext cx="4038600" cy="4643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Раскраски для детей «Рождество»</a:t>
            </a:r>
            <a:endParaRPr lang="ru-RU" dirty="0"/>
          </a:p>
        </p:txBody>
      </p:sp>
      <p:pic>
        <p:nvPicPr>
          <p:cNvPr id="28674" name="Содержимое 4" descr="http://artnow.ru/img/223000/22346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46238"/>
            <a:ext cx="4038600" cy="4433887"/>
          </a:xfrm>
        </p:spPr>
      </p:pic>
      <p:pic>
        <p:nvPicPr>
          <p:cNvPr id="28675" name="Содержимое 5" descr="http://www.happy-school.ru/_ph/27/2/13708264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600200"/>
            <a:ext cx="356870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</p:spPr>
        <p:txBody>
          <a:bodyPr/>
          <a:lstStyle/>
          <a:p>
            <a:pPr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Цели: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*Познакомить детей с историей Рождества Христова, выявить значение этого события, ставшего главным в истории человечества;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*Воспитывать семейные ценности в детях, умение дарить тепло близким, делать подарки и испытывать радость от того, что ты сделал доброе;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*Воспитывать эстетическое отношение к празднику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РОЖДЕНИЕ ХРИСТА</a:t>
            </a:r>
          </a:p>
        </p:txBody>
      </p:sp>
      <p:pic>
        <p:nvPicPr>
          <p:cNvPr id="15362" name="Содержимое 3" descr="http://wfiles.brothersoft.com/t/the-birth-of-jesus_76179-1920x12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600200"/>
            <a:ext cx="7242175" cy="452596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25"/>
          </a:xfrm>
        </p:spPr>
        <p:txBody>
          <a:bodyPr/>
          <a:lstStyle/>
          <a:p>
            <a:pPr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этот день в небольшом городке Вифлееме произошло небывалое событие — родился Сын Божий Иисус Христос.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Придя на землю, Христос не был встречен почетом, знатностью и богатством. У Него даже не было колыбели, как у всех детей, не было и пристанища — Он родился за городом, в пещере и был положен в ясли, куда кладут корм для животных.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Первыми гостями божественного младенца были не цари и вельможи, а простые пастухи.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Пастухи первыми поспешили поклониться новорожденному Спасителю. В это время с дарами Царю Мира шли волхвы (древние мудрецы) с востока. Волхвы принесли Младенцу дары: золото, ладан и смирну.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12"/>
          </a:xfrm>
        </p:spPr>
        <p:txBody>
          <a:bodyPr/>
          <a:lstStyle/>
          <a:p>
            <a:pPr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Рождество отмечали  песнями ходили по домам, устраивали хороводы и пляски, рядились медведями, свиньями, одевали различные маски. В деревнях святки отмечали всем миром, переходя из хаты в хату. Но и в городах рождественские гулянья славились размахом. Люди веселились  на площадях, где устанавливали карусели, рынки, чайные, горки для детей, катались на санях запряженные тройкой лошадей.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http://www.kartarus.lv/userfiles/image/68134008_1292906217_N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642938"/>
            <a:ext cx="74295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http://kolyan.net/uploads/posts/2010-01/1262646180_rojdestvo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14375"/>
            <a:ext cx="7358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news.datanews.ru/images/news/11_12/260643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677863"/>
            <a:ext cx="7096125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4" descr="http://eti-deti.com/wp-content/uploads/2012/12/christma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02175" y="2008188"/>
            <a:ext cx="2857500" cy="2381250"/>
          </a:xfrm>
        </p:spPr>
      </p:pic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Рождеством святым, чудесным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Поздравляю от души!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просторах на небесных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Звездочка плывёт в тиши.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370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Технология: Кругозор  Тема «Рождество христова» </vt:lpstr>
      <vt:lpstr>Цели: *Познакомить детей с историей Рождества Христова, выявить значение этого события, ставшего главным в истории человечества; *Воспитывать семейные ценности в детях, умение дарить тепло близким, делать подарки и испытывать радость от того, что ты сделал доброе; *Воспитывать эстетическое отношение к празднику. </vt:lpstr>
      <vt:lpstr>РОЖДЕНИЕ ХРИСТА</vt:lpstr>
      <vt:lpstr>В этот день в небольшом городке Вифлееме произошло небывалое событие — родился Сын Божий Иисус Христос.  Придя на землю, Христос не был встречен почетом, знатностью и богатством. У Него даже не было колыбели, как у всех детей, не было и пристанища — Он родился за городом, в пещере и был положен в ясли, куда кладут корм для животных.  Первыми гостями божественного младенца были не цари и вельможи, а простые пастухи.  Пастухи первыми поспешили поклониться новорожденному Спасителю. В это время с дарами Царю Мира шли волхвы (древние мудрецы) с востока. Волхвы принесли Младенцу дары: золото, ладан и смирну.   </vt:lpstr>
      <vt:lpstr>Рождество отмечали  песнями ходили по домам, устраивали хороводы и пляски, рядились медведями, свиньями, одевали различные маски. В деревнях святки отмечали всем миром, переходя из хаты в хату. Но и в городах рождественские гулянья славились размахом. Люди веселились  на площадях, где устанавливали карусели, рынки, чайные, горки для детей, катались на санях запряженные тройкой лошадей.</vt:lpstr>
      <vt:lpstr>Слайд 6</vt:lpstr>
      <vt:lpstr>Слайд 7</vt:lpstr>
      <vt:lpstr>Слайд 8</vt:lpstr>
      <vt:lpstr>Слайд 9</vt:lpstr>
      <vt:lpstr>До наших дней на Руси сохранились традиции колядования – пения  колядок под окнами, Коляда символизирует поклонение. Солнцу, дающему плодородие и радость. Колядовали обычно ходя с Рождественской звездой. Сами колядки – это народные песни и присказки на рождественскую тему.</vt:lpstr>
      <vt:lpstr>Слайд 11</vt:lpstr>
      <vt:lpstr>Слайд 12</vt:lpstr>
      <vt:lpstr>                  Приметы на Рождество.  Метель в канун Рождества – будет ранняя листва.  Если Рождество теплое – весна холодная.  Снег 7 января – к хорошему году.  День тёплый – хлеб будет тёмный, густой.  Метель – пчёлы хорошо меду летом дадут.  Звёздное небо – урожай на горох.</vt:lpstr>
      <vt:lpstr>Символы Рождества. Рождество богато традициями, обычаями, символами. Непременными атрибутами  рождественского торжества  являются: *рождественский венок (символ света, который придет в мир с рождением Христа) *колокольчики  (они нужны для изгнания злого духа) *рождественские свечи (с их помощи выгоняют  неприятности из дома).</vt:lpstr>
      <vt:lpstr>Рождественские открытки </vt:lpstr>
      <vt:lpstr>Раскраски для детей «Рождество»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Технология: Кругозор  Тема «Рождество христова» </dc:title>
  <dc:creator>1</dc:creator>
  <cp:lastModifiedBy>Admin</cp:lastModifiedBy>
  <cp:revision>26</cp:revision>
  <dcterms:created xsi:type="dcterms:W3CDTF">2014-01-20T16:26:03Z</dcterms:created>
  <dcterms:modified xsi:type="dcterms:W3CDTF">2014-01-26T18:42:10Z</dcterms:modified>
</cp:coreProperties>
</file>