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285" r:id="rId4"/>
    <p:sldId id="304" r:id="rId5"/>
    <p:sldId id="305" r:id="rId6"/>
    <p:sldId id="306" r:id="rId7"/>
    <p:sldId id="291" r:id="rId8"/>
    <p:sldId id="293" r:id="rId9"/>
    <p:sldId id="294" r:id="rId10"/>
    <p:sldId id="289" r:id="rId11"/>
    <p:sldId id="295" r:id="rId12"/>
    <p:sldId id="292" r:id="rId13"/>
    <p:sldId id="296" r:id="rId14"/>
    <p:sldId id="297" r:id="rId15"/>
    <p:sldId id="298" r:id="rId16"/>
    <p:sldId id="299" r:id="rId17"/>
    <p:sldId id="312" r:id="rId18"/>
    <p:sldId id="300" r:id="rId19"/>
    <p:sldId id="313" r:id="rId20"/>
    <p:sldId id="301" r:id="rId21"/>
    <p:sldId id="303" r:id="rId22"/>
    <p:sldId id="307" r:id="rId23"/>
    <p:sldId id="308" r:id="rId24"/>
    <p:sldId id="315" r:id="rId25"/>
    <p:sldId id="309" r:id="rId26"/>
    <p:sldId id="310" r:id="rId27"/>
    <p:sldId id="311" r:id="rId28"/>
    <p:sldId id="276" r:id="rId29"/>
    <p:sldId id="31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9"/>
    <p:penClr>
      <a:srgbClr val="FF0000"/>
    </p:penClr>
  </p:showPr>
  <p:clrMru>
    <a:srgbClr val="990000"/>
    <a:srgbClr val="FF0000"/>
    <a:srgbClr val="003399"/>
    <a:srgbClr val="000000"/>
    <a:srgbClr val="045C04"/>
    <a:srgbClr val="000099"/>
    <a:srgbClr val="001C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3" autoAdjust="0"/>
    <p:restoredTop sz="94514" autoAdjust="0"/>
  </p:normalViewPr>
  <p:slideViewPr>
    <p:cSldViewPr>
      <p:cViewPr varScale="1">
        <p:scale>
          <a:sx n="58" d="100"/>
          <a:sy n="58" d="100"/>
        </p:scale>
        <p:origin x="-18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394F2-23B2-4522-97C9-10F15520D9DA}" type="datetimeFigureOut">
              <a:rPr lang="ru-RU" smtClean="0"/>
              <a:pPr/>
              <a:t>07.08.2014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7CF50-A891-46DF-B5D3-698511C898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4641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45DF-6AB6-4370-80AF-D8773B6F28F6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D2AA-D8DC-41E1-9D3B-549B0A677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C2E5-DCE0-468E-AD34-5DF3BCA035D2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8815-F74F-4FAD-B2A8-AD84C3D7AF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094C-D64A-4092-AF9C-61042151B9F9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23AE-21D5-4312-B4C2-037FAE3AE3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68D-6333-4C5E-86A5-0D27C2E74626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5C1B-BB08-4EFF-ABDC-4ECF65E686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A2E6-30AE-4C97-ABBE-FE9D7794D69E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B00-DC5E-444F-8532-7AE0A8B1B8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0D48-211C-4FA1-8DBC-5EEDA756D6DE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7CC-BA0C-4CF5-8D37-5B05D60CC8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96AA-CB4A-483D-93AD-AD12C069B8D3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634-3AA6-4B81-A347-CC2A4EA612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53F7-D68D-4CC9-BCAF-77845849E8C6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5A1E-D991-451B-8CDC-925B840BFD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E335-7297-4348-AF91-48138C186511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5266-839E-407E-8417-5437ADBE80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1749-9DEE-4263-A89D-E3872561BCA5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5578-3303-4F07-9AE7-5061C529F4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77E5-4140-44C7-8426-AA6C797212BF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8F14-ED8F-4959-86D5-1D3CBF64A3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16F60-555F-4D5B-8A6E-CB4721367D02}" type="datetimeFigureOut">
              <a:rPr lang="ru-RU"/>
              <a:pPr>
                <a:defRPr/>
              </a:pPr>
              <a:t>07.08.2014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18829-53DF-4DFF-A4A8-6B9004AC00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7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08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User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07" y="3848100"/>
            <a:ext cx="39243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38227" y="265093"/>
            <a:ext cx="70909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портфолио</a:t>
            </a:r>
          </a:p>
        </p:txBody>
      </p:sp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0" y="1660910"/>
            <a:ext cx="903649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Monotype Corsiva" pitchFamily="66" charset="0"/>
              </a:rPr>
              <a:t>дошкольника</a:t>
            </a:r>
          </a:p>
          <a:p>
            <a:pPr algn="ctr"/>
            <a:endParaRPr lang="ru-RU" sz="4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Группа «Клубничка»</a:t>
            </a:r>
          </a:p>
          <a:p>
            <a:pPr algn="ctr"/>
            <a:endParaRPr lang="ru-RU" sz="4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2010-2014г</a:t>
            </a:r>
            <a:endParaRPr lang="ru-RU" sz="3200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8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31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ЛИЧНЫЕ ФОТО\Никитиа в садике\2010-10-15 001\S630053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260648"/>
            <a:ext cx="2212868" cy="2524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F:\ЛИЧНЫЕ ФОТО\СЕРГЕЙ2\сынок\DSC02511.JPG"/>
          <p:cNvPicPr/>
          <p:nvPr/>
        </p:nvPicPr>
        <p:blipFill>
          <a:blip r:embed="rId3" cstate="email"/>
          <a:srcRect l="18496" r="28211"/>
          <a:stretch>
            <a:fillRect/>
          </a:stretch>
        </p:blipFill>
        <p:spPr bwMode="auto">
          <a:xfrm>
            <a:off x="6516216" y="476672"/>
            <a:ext cx="2016224" cy="2381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 descr="F:\ЛИЧНЫЕ ФОТО\Никитины достижения\S6302128.JPG"/>
          <p:cNvPicPr/>
          <p:nvPr/>
        </p:nvPicPr>
        <p:blipFill>
          <a:blip r:embed="rId4" cstate="email"/>
          <a:srcRect t="26144"/>
          <a:stretch>
            <a:fillRect/>
          </a:stretch>
        </p:blipFill>
        <p:spPr bwMode="auto">
          <a:xfrm>
            <a:off x="1403648" y="476672"/>
            <a:ext cx="221457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 descr="F:\ЛИЧНЫЕ ФОТО\спектакальв Октябрь\S630066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83768" y="4077072"/>
            <a:ext cx="1857388" cy="2506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Рисунок 11" descr="F:\ЛИЧНЫЕ ФОТО\на даче\DSC01135.JPG"/>
          <p:cNvPicPr/>
          <p:nvPr/>
        </p:nvPicPr>
        <p:blipFill>
          <a:blip r:embed="rId6" cstate="email"/>
          <a:srcRect l="24722" t="41279" r="30058" b="10762"/>
          <a:stretch>
            <a:fillRect/>
          </a:stretch>
        </p:blipFill>
        <p:spPr bwMode="auto">
          <a:xfrm>
            <a:off x="0" y="3501008"/>
            <a:ext cx="2425472" cy="2804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" name="Рисунок 14" descr="F:\ЛИЧНЫЕ ФОТО\на даче\DSC08267.JPG"/>
          <p:cNvPicPr>
            <a:picLocks/>
          </p:cNvPicPr>
          <p:nvPr/>
        </p:nvPicPr>
        <p:blipFill>
          <a:blip r:embed="rId7" cstate="email"/>
          <a:srcRect t="12" b="12"/>
          <a:stretch>
            <a:fillRect/>
          </a:stretch>
        </p:blipFill>
        <p:spPr bwMode="auto">
          <a:xfrm>
            <a:off x="5076056" y="3068960"/>
            <a:ext cx="3786214" cy="32861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11560" y="2708920"/>
            <a:ext cx="6415078" cy="810898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     </a:t>
            </a:r>
            <a:r>
              <a:rPr lang="ru-RU" sz="3200" i="1" dirty="0" smtClean="0">
                <a:solidFill>
                  <a:srgbClr val="7030A0"/>
                </a:solidFill>
              </a:rPr>
              <a:t>А  здесь мне- два …</a:t>
            </a:r>
            <a:endParaRPr lang="ru-RU" sz="32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3884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5214950"/>
            <a:ext cx="5486400" cy="1314441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 узнаёте Вы меня?</a:t>
            </a:r>
            <a:endParaRPr lang="ru-RU" sz="28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F:\ЛИЧНЫЕ ФОТО\Я с Кокой и Мамой\S6300627.JPG"/>
          <p:cNvPicPr>
            <a:picLocks noGrp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071546"/>
            <a:ext cx="54864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2356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уже таков….</a:t>
            </a:r>
            <a:endParaRPr lang="ru-RU" b="1" i="1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57290" y="1214420"/>
          <a:ext cx="5828030" cy="4357716"/>
        </p:xfrm>
        <a:graphic>
          <a:graphicData uri="http://schemas.openxmlformats.org/drawingml/2006/table">
            <a:tbl>
              <a:tblPr/>
              <a:tblGrid>
                <a:gridCol w="678180"/>
                <a:gridCol w="1287145"/>
                <a:gridCol w="1849755"/>
                <a:gridCol w="725170"/>
                <a:gridCol w="1287780"/>
              </a:tblGrid>
              <a:tr h="264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Месяц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кг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Месяц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4.400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5.400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6.500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7.200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7.600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8.300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8.900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9.500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10.200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10.600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11.300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11.600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12.000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14.000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15.500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5214942" y="714356"/>
            <a:ext cx="1849437" cy="54927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м</a:t>
            </a:r>
            <a:r>
              <a:rPr lang="ru-RU" sz="3600" kern="10" spc="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Times New Roman"/>
                <a:cs typeface="Times New Roman"/>
              </a:rPr>
              <a:t>ой</a:t>
            </a:r>
            <a:r>
              <a:rPr lang="ru-RU" sz="3600" kern="10" spc="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3600" kern="10" spc="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Times New Roman"/>
                <a:cs typeface="Times New Roman"/>
              </a:rPr>
              <a:t>рос</a:t>
            </a:r>
            <a:r>
              <a:rPr lang="ru-RU" sz="3600" kern="10" spc="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/>
                <a:latin typeface="Times New Roman"/>
                <a:cs typeface="Times New Roman"/>
              </a:rPr>
              <a:t>т</a:t>
            </a:r>
            <a:endParaRPr lang="ru-RU" sz="3600" kern="10" spc="0" dirty="0">
              <a:ln w="9525">
                <a:solidFill>
                  <a:srgbClr val="CC0066"/>
                </a:solidFill>
                <a:round/>
                <a:headEnd/>
                <a:tailEnd/>
              </a:ln>
              <a:solidFill>
                <a:srgbClr val="FF00FF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41991" name="WordArt 7"/>
          <p:cNvSpPr>
            <a:spLocks noChangeArrowheads="1" noChangeShapeType="1" noTextEdit="1"/>
          </p:cNvSpPr>
          <p:nvPr/>
        </p:nvSpPr>
        <p:spPr bwMode="auto">
          <a:xfrm>
            <a:off x="1285852" y="642918"/>
            <a:ext cx="2214578" cy="44608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kern="10" spc="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Arial"/>
                <a:cs typeface="Arial"/>
              </a:rPr>
              <a:t>Мой</a:t>
            </a:r>
            <a:r>
              <a:rPr lang="ru-RU" kern="10" spc="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 </a:t>
            </a:r>
            <a:r>
              <a:rPr lang="ru-RU" kern="10" spc="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Arial"/>
                <a:cs typeface="Arial"/>
              </a:rPr>
              <a:t>вес</a:t>
            </a:r>
            <a:endParaRPr lang="ru-RU" sz="3600" kern="10" spc="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Arial"/>
              <a:cs typeface="Arial"/>
            </a:endParaRP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3929058" y="1500174"/>
          <a:ext cx="971550" cy="2314575"/>
        </p:xfrm>
        <a:graphic>
          <a:graphicData uri="http://schemas.openxmlformats.org/presentationml/2006/ole">
            <p:oleObj spid="_x0000_s41989" name="Picture" r:id="rId3" imgW="972312" imgH="2314956" progId="Word.Picture.8">
              <p:embed/>
            </p:oleObj>
          </a:graphicData>
        </a:graphic>
      </p:graphicFrame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904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Пока ..не достаю до облаков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3" name="Рисунок 2" descr="F:\ЛИЧНЫЕ ФОТО\Я дома\S630077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1556792"/>
            <a:ext cx="3400425" cy="453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Baby1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1071546"/>
            <a:ext cx="14859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hild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3714752"/>
            <a:ext cx="8667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318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Мне три…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F:\ЛИЧНЫЕ ФОТО\Мне 3 года\S630089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988840"/>
            <a:ext cx="396044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F:\ЛИЧНЫЕ ФОТО\Я дома 30.01.11\S630084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429000"/>
            <a:ext cx="3505205" cy="30249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F:\Ира Карелина\DSC0075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692696"/>
            <a:ext cx="2952328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3916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836712"/>
            <a:ext cx="2592288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Четыре…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E:\Users\mihaluch_828\AppData\Local\Microsoft\Windows\Temporary Internet Files\Content.Word\S630189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836712"/>
            <a:ext cx="221457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H:\DCIM\109SSCAM\SNC00952.jpg"/>
          <p:cNvPicPr/>
          <p:nvPr/>
        </p:nvPicPr>
        <p:blipFill>
          <a:blip r:embed="rId3" cstate="email"/>
          <a:srcRect l="16703" t="17413" r="28042"/>
          <a:stretch>
            <a:fillRect/>
          </a:stretch>
        </p:blipFill>
        <p:spPr bwMode="auto">
          <a:xfrm>
            <a:off x="5004048" y="3861048"/>
            <a:ext cx="2575187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F:\ЛИЧНЫЕ ФОТО\фото с фотика 2012\104SSCAM\S630191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1916832"/>
            <a:ext cx="235802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E:\Users\mihaluch_828\AppData\Local\Microsoft\Windows\Temporary Internet Files\Content.Word\S6301845.jpg"/>
          <p:cNvPicPr/>
          <p:nvPr/>
        </p:nvPicPr>
        <p:blipFill>
          <a:blip r:embed="rId5" cstate="email"/>
          <a:srcRect l="7736" t="32851" r="10269" b="2858"/>
          <a:stretch>
            <a:fillRect/>
          </a:stretch>
        </p:blipFill>
        <p:spPr bwMode="auto">
          <a:xfrm>
            <a:off x="714348" y="3643314"/>
            <a:ext cx="2643206" cy="2897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 descr="F:\ЛИЧНЫЕ ФОТО\почётная грамота от Родонцева\S6301925.JPG"/>
          <p:cNvPicPr/>
          <p:nvPr/>
        </p:nvPicPr>
        <p:blipFill>
          <a:blip r:embed="rId6" cstate="email"/>
          <a:srcRect l="4124" t="8824" r="6876" b="29145"/>
          <a:stretch>
            <a:fillRect/>
          </a:stretch>
        </p:blipFill>
        <p:spPr bwMode="auto">
          <a:xfrm>
            <a:off x="5076056" y="404664"/>
            <a:ext cx="3143272" cy="3415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4072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564904"/>
            <a:ext cx="8229600" cy="1060472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Здесь мне – пять.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Многое могу я сделать  и сказать.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E:\Users\mihaluch_828\AppData\Local\Microsoft\Windows\Temporary Internet Files\Content.Word\IMG_0426.jpg"/>
          <p:cNvPicPr/>
          <p:nvPr/>
        </p:nvPicPr>
        <p:blipFill>
          <a:blip r:embed="rId2" cstate="email"/>
          <a:srcRect l="4976" t="1560" r="8511" b="139"/>
          <a:stretch>
            <a:fillRect/>
          </a:stretch>
        </p:blipFill>
        <p:spPr bwMode="auto">
          <a:xfrm>
            <a:off x="1187624" y="476672"/>
            <a:ext cx="172819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E:\Users\mihaluch_828\AppData\Local\Microsoft\Windows\Temporary Internet Files\Content.Word\IMG_048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476672"/>
            <a:ext cx="201622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E:\Users\mihaluch_828\AppData\Local\Microsoft\Windows\Temporary Internet Files\Content.Word\IMG_046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861048"/>
            <a:ext cx="235745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E:\Users\mihaluch_828\AppData\Local\Microsoft\Windows\Temporary Internet Files\Content.Word\IMG_048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832" y="4005064"/>
            <a:ext cx="192882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 descr="E:\Users\mihaluch_828\AppData\Local\Microsoft\Windows\Temporary Internet Files\Content.Word\IMG_0176.jpg"/>
          <p:cNvPicPr/>
          <p:nvPr/>
        </p:nvPicPr>
        <p:blipFill>
          <a:blip r:embed="rId6" cstate="email"/>
          <a:srcRect t="20956" r="3326" b="16788"/>
          <a:stretch>
            <a:fillRect/>
          </a:stretch>
        </p:blipFill>
        <p:spPr bwMode="auto">
          <a:xfrm>
            <a:off x="3203848" y="476672"/>
            <a:ext cx="194421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 descr="E:\Users\mihaluch_828\AppData\Local\Microsoft\Windows\Temporary Internet Files\Content.Word\IMG_0398.jpg"/>
          <p:cNvPicPr/>
          <p:nvPr/>
        </p:nvPicPr>
        <p:blipFill>
          <a:blip r:embed="rId7" cstate="email"/>
          <a:srcRect l="19579" t="5133" r="3100" b="45001"/>
          <a:stretch>
            <a:fillRect/>
          </a:stretch>
        </p:blipFill>
        <p:spPr bwMode="auto">
          <a:xfrm>
            <a:off x="5286380" y="3714752"/>
            <a:ext cx="2786082" cy="27860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Click="0" advTm="5679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Уже четыре года,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Как в детский садик хожу я ,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Здесь все мои любимые друзья,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И воспитатели  мои.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Смотрите- вот они.</a:t>
            </a:r>
            <a:endParaRPr lang="ru-RU" dirty="0"/>
          </a:p>
        </p:txBody>
      </p:sp>
    </p:spTree>
  </p:cSld>
  <p:clrMapOvr>
    <a:masterClrMapping/>
  </p:clrMapOvr>
  <p:transition advClick="0" advTm="2542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572296" cy="237626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i="1" dirty="0" smtClean="0">
                <a:solidFill>
                  <a:srgbClr val="7030A0"/>
                </a:solidFill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800" dirty="0"/>
          </a:p>
        </p:txBody>
      </p:sp>
      <p:pic>
        <p:nvPicPr>
          <p:cNvPr id="4" name="Рисунок 3" descr="F:\ЛИЧНЫЕ ФОТО\Фото из сада\S630128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8143908"/>
            <a:ext cx="5614998" cy="449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C:\Users\Вова\Documents\фото альфии\IMG_01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76672"/>
            <a:ext cx="8094602" cy="5829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2496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764704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Сначала в ясельки ходил.</a:t>
            </a:r>
            <a:endParaRPr lang="ru-RU" sz="2800" dirty="0"/>
          </a:p>
        </p:txBody>
      </p:sp>
      <p:pic>
        <p:nvPicPr>
          <p:cNvPr id="6" name="Рисунок 5" descr="F:\ЛИЧНЫЕ ФОТО\Фото из сада\S630128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628800"/>
            <a:ext cx="6472336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2575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08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4857752" y="214290"/>
            <a:ext cx="3000396" cy="1046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01 февраля 2008 года,</a:t>
            </a:r>
          </a:p>
          <a:p>
            <a:endParaRPr lang="ru-RU" sz="2800" b="1" i="1" dirty="0" smtClean="0">
              <a:solidFill>
                <a:srgbClr val="7030A0"/>
              </a:solidFill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В    11 часов 20 минут,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в г. Озёры,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  Московской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области,</a:t>
            </a:r>
          </a:p>
          <a:p>
            <a:endParaRPr lang="ru-RU" sz="2800" b="1" i="1" dirty="0" smtClean="0">
              <a:solidFill>
                <a:srgbClr val="7030A0"/>
              </a:solidFill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 с весом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 3 кг. 790 гр. и ростом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55 см.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 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sz="2400" i="1" u="sng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Picture 1" descr="PICT000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1428736"/>
            <a:ext cx="3429024" cy="3275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08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85786" y="5000636"/>
            <a:ext cx="37972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родился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1829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434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434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1434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1434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1434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2000"/>
                                        <p:tgtEl>
                                          <p:spTgt spid="1434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2000"/>
                                        <p:tgtEl>
                                          <p:spTgt spid="1434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2000"/>
                                        <p:tgtEl>
                                          <p:spTgt spid="1434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2000"/>
                                        <p:tgtEl>
                                          <p:spTgt spid="1434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2000"/>
                                        <p:tgtEl>
                                          <p:spTgt spid="1434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927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94708"/>
                            </p:stCondLst>
                            <p:childTnLst>
                              <p:par>
                                <p:cTn id="10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>
                <p:cTn id="1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34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68718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Своих я воспитателей любил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6" name="Рисунок 5" descr="F:\ЛИЧНЫЕ ФОТО\Фото из сада\S630130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484784"/>
            <a:ext cx="6264696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259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Здесь  многому учился я.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Вы ,снова, поглядите на меня.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64514" name="Picture 2" descr="C:\Users\Надежда\Desktop\Надежде Евгеньевны\IMG_05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340768"/>
            <a:ext cx="3096344" cy="2535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4515" name="Picture 3" descr="C:\Users\Надежда\Desktop\Надежде Евгеньевны\S63038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340768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4516" name="Picture 4" descr="C:\Users\Надежда\Desktop\Надежде Евгеньевны\S63011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1" y="4095074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4517" name="Picture 5" descr="C:\Users\Надежда\Desktop\Надежде Евгеньевны\IMG_06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4149080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824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И вот мне -  шесть..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F:\ЛИЧНЫЕ ФОТО НИКИТЫ\ДР у Ссестренки САШИ\S6301588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124744"/>
            <a:ext cx="2376264" cy="1800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 descr="F:\ЛИЧНЫЕ ФОТО НИКИТЫ\2014\138___01\IMG_3921.JPG"/>
          <p:cNvPicPr/>
          <p:nvPr/>
        </p:nvPicPr>
        <p:blipFill>
          <a:blip r:embed="rId3" cstate="email"/>
          <a:srcRect l="14408" r="7352"/>
          <a:stretch>
            <a:fillRect/>
          </a:stretch>
        </p:blipFill>
        <p:spPr bwMode="auto">
          <a:xfrm>
            <a:off x="467544" y="3429000"/>
            <a:ext cx="280831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 descr="F:\ЛИЧНЫЕ ФОТО НИКИТЫ\2014\139___02\IMG_418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1196752"/>
            <a:ext cx="237626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 descr="F:\ЛИЧНЫЕ ФОТО НИКИТЫ\2014\139___02\IMG_4138.JPG"/>
          <p:cNvPicPr/>
          <p:nvPr/>
        </p:nvPicPr>
        <p:blipFill>
          <a:blip r:embed="rId5" cstate="email"/>
          <a:srcRect l="30015" t="3036" r="27506" b="2334"/>
          <a:stretch>
            <a:fillRect/>
          </a:stretch>
        </p:blipFill>
        <p:spPr bwMode="auto">
          <a:xfrm>
            <a:off x="5940152" y="1124744"/>
            <a:ext cx="244827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Рисунок 11" descr="F:\ЛИЧНЫЕ ФОТО НИКИТЫ\Олимпийский огонь\IMG_3522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63888" y="3645024"/>
            <a:ext cx="2088232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Рисунок 13" descr="F:\ЛИЧНЫЕ ФОТО НИКИТЫ\2014\139___02\IMG_4056.JPG"/>
          <p:cNvPicPr/>
          <p:nvPr/>
        </p:nvPicPr>
        <p:blipFill>
          <a:blip r:embed="rId7" cstate="email"/>
          <a:srcRect l="11636"/>
          <a:stretch>
            <a:fillRect/>
          </a:stretch>
        </p:blipFill>
        <p:spPr bwMode="auto">
          <a:xfrm>
            <a:off x="5940152" y="4077072"/>
            <a:ext cx="2524428" cy="2068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2184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915816" y="692696"/>
            <a:ext cx="3312368" cy="108012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.</a:t>
            </a:r>
            <a:r>
              <a:rPr lang="ru-RU" sz="3200" b="1" i="1" dirty="0" smtClean="0">
                <a:solidFill>
                  <a:srgbClr val="7030A0"/>
                </a:solidFill>
              </a:rPr>
              <a:t>ближе к семи..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65538" name="Picture 2" descr="C:\Users\Надежда\Desktop\Надежде Евгеньевны\IMG_4215.JPG"/>
          <p:cNvPicPr>
            <a:picLocks noChangeAspect="1" noChangeArrowheads="1"/>
          </p:cNvPicPr>
          <p:nvPr/>
        </p:nvPicPr>
        <p:blipFill>
          <a:blip r:embed="rId2" cstate="email"/>
          <a:srcRect l="48980"/>
          <a:stretch>
            <a:fillRect/>
          </a:stretch>
        </p:blipFill>
        <p:spPr bwMode="auto">
          <a:xfrm>
            <a:off x="611560" y="980728"/>
            <a:ext cx="273630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5539" name="Picture 3" descr="C:\Users\Надежда\Desktop\Надежде Евгеньевны\IMG_41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1124744"/>
            <a:ext cx="2664296" cy="2357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5540" name="Picture 4" descr="C:\Users\Надежда\Desktop\Надежде Евгеньевны\IMG_41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3861048"/>
            <a:ext cx="2522301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5541" name="Picture 5" descr="C:\Users\Надежда\Desktop\Надежде Евгеньевны\IMG_420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912" y="1988840"/>
            <a:ext cx="1967566" cy="35010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5542" name="Picture 6" descr="C:\Users\Надежда\Desktop\Надежде Евгеньевны\IMG_424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552" y="4149080"/>
            <a:ext cx="2737139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2605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b="1" i="1" dirty="0" smtClean="0">
                <a:solidFill>
                  <a:srgbClr val="7030A0"/>
                </a:solidFill>
              </a:rPr>
              <a:t>Вот достижения мои.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3666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И значит в школу мне пора идти.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66562" name="Picture 2" descr="C:\Users\Надежда\Desktop\день откр двер\IMG_4263.JPG"/>
          <p:cNvPicPr>
            <a:picLocks noChangeAspect="1" noChangeArrowheads="1"/>
          </p:cNvPicPr>
          <p:nvPr/>
        </p:nvPicPr>
        <p:blipFill>
          <a:blip r:embed="rId2" cstate="email"/>
          <a:srcRect b="37313"/>
          <a:stretch>
            <a:fillRect/>
          </a:stretch>
        </p:blipFill>
        <p:spPr bwMode="auto">
          <a:xfrm>
            <a:off x="1043608" y="3789040"/>
            <a:ext cx="3024336" cy="24288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6563" name="Picture 3" descr="C:\Users\Надежда\Desktop\Надежде Евгеньевны\IMG_35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1340768"/>
            <a:ext cx="3040108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6565" name="Picture 5" descr="C:\Users\Надежда\Desktop\Надежде Евгеньевны\IMG_36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1412776"/>
            <a:ext cx="3327834" cy="4437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3619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584176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139952" y="548680"/>
            <a:ext cx="5004048" cy="302433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Скоро в школу я пойду,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Уже в будущем году.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Вы , девчонки , подрастите…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Глобус наш поберегите.</a:t>
            </a:r>
            <a:endParaRPr lang="ru-RU" sz="2800" i="1" dirty="0">
              <a:solidFill>
                <a:srgbClr val="7030A0"/>
              </a:solidFill>
            </a:endParaRPr>
          </a:p>
        </p:txBody>
      </p:sp>
      <p:pic>
        <p:nvPicPr>
          <p:cNvPr id="67586" name="Picture 2" descr="C:\Users\Надежда\Desktop\Надежде Евгеньевны\IMG_36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052736"/>
            <a:ext cx="3286665" cy="432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7587" name="Picture 3" descr="C:\Users\Надежда\Desktop\Надежде Евгеньевны\IMG_36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3501008"/>
            <a:ext cx="3419872" cy="25649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3868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02225" y="620688"/>
            <a:ext cx="4041775" cy="3951288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Оставляю вам его.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Не забудьте ничего.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Здесь на глобусе видна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Наша мирная страна.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68611" name="Picture 3" descr="C:\Users\Надежда\Desktop\Надежде Евгеньевны\IMG_36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124744"/>
            <a:ext cx="4330824" cy="4468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8612" name="Picture 4" descr="C:\Users\Надежда\Desktop\Надежде Евгеньевны\IMG_36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284984"/>
            <a:ext cx="3611893" cy="2708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2184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Надежда\Desktop\день откр двер\IMG_4331.JPG"/>
          <p:cNvPicPr>
            <a:picLocks noChangeAspect="1" noChangeArrowheads="1"/>
          </p:cNvPicPr>
          <p:nvPr/>
        </p:nvPicPr>
        <p:blipFill>
          <a:blip r:embed="rId2" cstate="email"/>
          <a:srcRect t="34250"/>
          <a:stretch>
            <a:fillRect/>
          </a:stretch>
        </p:blipFill>
        <p:spPr bwMode="auto">
          <a:xfrm>
            <a:off x="899592" y="2564904"/>
            <a:ext cx="3168352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728192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И скажу вам ,не тая,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К вам придёт- моя сестра.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Дашенькой ,её зовут,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И она сегодня ….тут.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69635" name="Picture 3" descr="C:\Users\Надежда\Desktop\Надежде Евгеньевны\IMG_36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636912"/>
            <a:ext cx="2931790" cy="39090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390972606"/>
      </p:ext>
    </p:extLst>
  </p:cSld>
  <p:clrMapOvr>
    <a:masterClrMapping/>
  </p:clrMapOvr>
  <p:transition spd="slow" advClick="0" advTm="156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До свиданья, детский сад!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Все ребята говорят.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Никогда мы не забудем наш любимый детский сад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39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4429132"/>
            <a:ext cx="7500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Мама сказала – глаза были карими,</a:t>
            </a:r>
            <a:endParaRPr lang="ru-RU" sz="2400" b="1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локоны светлыми и даже шикарными,</a:t>
            </a:r>
            <a:endParaRPr lang="ru-RU" sz="2400" b="1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Теперь – то у нас получилась семья</a:t>
            </a:r>
            <a:endParaRPr lang="ru-RU" sz="2400" b="1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Ведь мама и папа ждали меня</a:t>
            </a:r>
            <a:r>
              <a:rPr lang="ru-RU" sz="2400" b="1" i="1" u="sng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lang="ru-RU" sz="2400" b="1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AutoShape 2" descr="Strkbby2"/>
          <p:cNvSpPr>
            <a:spLocks noChangeAspect="1" noChangeArrowheads="1"/>
          </p:cNvSpPr>
          <p:nvPr/>
        </p:nvSpPr>
        <p:spPr bwMode="auto">
          <a:xfrm>
            <a:off x="4138613" y="1774825"/>
            <a:ext cx="22463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3" name="AutoShape 3" descr="Strkbby2"/>
          <p:cNvSpPr>
            <a:spLocks noChangeAspect="1" noChangeArrowheads="1"/>
          </p:cNvSpPr>
          <p:nvPr/>
        </p:nvSpPr>
        <p:spPr bwMode="auto">
          <a:xfrm>
            <a:off x="4138613" y="1774825"/>
            <a:ext cx="22463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Strkbby2"/>
          <p:cNvSpPr>
            <a:spLocks noChangeAspect="1" noChangeArrowheads="1"/>
          </p:cNvSpPr>
          <p:nvPr/>
        </p:nvSpPr>
        <p:spPr bwMode="auto">
          <a:xfrm>
            <a:off x="4138613" y="1774825"/>
            <a:ext cx="22463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F:\ЛИЧНЫЕ ФОТО\СЕРГЕЙ2\ФОТО 1\Крестины\PICT0160.JPG"/>
          <p:cNvPicPr/>
          <p:nvPr/>
        </p:nvPicPr>
        <p:blipFill>
          <a:blip r:embed="rId2" cstate="email"/>
          <a:srcRect l="21190" r="32524" b="9236"/>
          <a:stretch>
            <a:fillRect/>
          </a:stretch>
        </p:blipFill>
        <p:spPr bwMode="auto">
          <a:xfrm>
            <a:off x="1785918" y="785794"/>
            <a:ext cx="2458046" cy="3431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 descr="E:\Users\mihaluch_828\Desktop\S630074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908720"/>
            <a:ext cx="371477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4256928393"/>
      </p:ext>
    </p:extLst>
  </p:cSld>
  <p:clrMapOvr>
    <a:masterClrMapping/>
  </p:clrMapOvr>
  <p:transition spd="slow" advClick="0" advTm="2091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Моя мама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3968" y="1556792"/>
            <a:ext cx="4041775" cy="3951288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</a:t>
            </a:r>
            <a:r>
              <a:rPr lang="ru-RU" b="1" i="1" dirty="0" smtClean="0">
                <a:solidFill>
                  <a:srgbClr val="7030A0"/>
                </a:solidFill>
                <a:cs typeface="Aharoni" pitchFamily="2" charset="-79"/>
              </a:rPr>
              <a:t>Наша мама- самая лучшая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cs typeface="Aharoni" pitchFamily="2" charset="-79"/>
              </a:rPr>
              <a:t>Она добрая и справедливая, ласковая и нежная.</a:t>
            </a:r>
            <a:endParaRPr lang="ru-RU" b="1" dirty="0" smtClean="0">
              <a:solidFill>
                <a:srgbClr val="7030A0"/>
              </a:solidFill>
              <a:cs typeface="Aharoni" pitchFamily="2" charset="-79"/>
            </a:endParaRPr>
          </a:p>
          <a:p>
            <a:pPr>
              <a:buNone/>
            </a:pPr>
            <a:endParaRPr lang="ru-RU" b="1" i="1" dirty="0" smtClean="0">
              <a:solidFill>
                <a:srgbClr val="7030A0"/>
              </a:solidFill>
              <a:cs typeface="Aharoni" pitchFamily="2" charset="-79"/>
            </a:endParaRPr>
          </a:p>
          <a:p>
            <a:pPr>
              <a:buNone/>
            </a:pPr>
            <a:endParaRPr lang="ru-RU" b="1" i="1" dirty="0" smtClean="0">
              <a:solidFill>
                <a:srgbClr val="7030A0"/>
              </a:solidFill>
              <a:cs typeface="Aharoni" pitchFamily="2" charset="-79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cs typeface="Aharoni" pitchFamily="2" charset="-79"/>
              </a:rPr>
              <a:t>Пусть всегда будет солнце,</a:t>
            </a:r>
            <a:endParaRPr lang="ru-RU" b="1" dirty="0" smtClean="0">
              <a:solidFill>
                <a:srgbClr val="7030A0"/>
              </a:solidFill>
              <a:cs typeface="Aharoni" pitchFamily="2" charset="-79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cs typeface="Aharoni" pitchFamily="2" charset="-79"/>
              </a:rPr>
              <a:t>Пусть всегда будет небо,</a:t>
            </a:r>
            <a:endParaRPr lang="ru-RU" b="1" dirty="0" smtClean="0">
              <a:solidFill>
                <a:srgbClr val="7030A0"/>
              </a:solidFill>
              <a:cs typeface="Aharoni" pitchFamily="2" charset="-79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cs typeface="Aharoni" pitchFamily="2" charset="-79"/>
              </a:rPr>
              <a:t>Пусть всегда будет МАМА!</a:t>
            </a:r>
            <a:endParaRPr lang="ru-RU" b="1" dirty="0" smtClean="0">
              <a:solidFill>
                <a:srgbClr val="7030A0"/>
              </a:solidFill>
              <a:cs typeface="Aharoni" pitchFamily="2" charset="-79"/>
            </a:endParaRPr>
          </a:p>
        </p:txBody>
      </p:sp>
      <p:pic>
        <p:nvPicPr>
          <p:cNvPr id="7" name="Содержимое 6" descr="F:\ЛИЧНЫЕ ФОТО\Крещения 2011\S6300839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44824"/>
            <a:ext cx="404018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5569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Мой папа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/>
              <a:t>.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8024" y="1412776"/>
            <a:ext cx="4041775" cy="3951288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Наш папа самый красивый, самый сильный, самый смелый, самый веселый. Когда мы идем по улице, все люди с ним здороваются.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Он умеет все делать своими руками.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Я вырасту и буду таким как  мой папа.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F:\ЛИЧНЫЕ ФОТО\РАЗНОЕ\S6300788.JPG"/>
          <p:cNvPicPr/>
          <p:nvPr/>
        </p:nvPicPr>
        <p:blipFill>
          <a:blip r:embed="rId2" cstate="email"/>
          <a:srcRect l="22363"/>
          <a:stretch>
            <a:fillRect/>
          </a:stretch>
        </p:blipFill>
        <p:spPr bwMode="auto">
          <a:xfrm>
            <a:off x="683568" y="1556792"/>
            <a:ext cx="3816424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3588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Мои крёстные родители</a:t>
            </a:r>
            <a:endParaRPr lang="ru-RU" i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971600" y="1412776"/>
            <a:ext cx="4040188" cy="63976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Ирина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331640" y="2420888"/>
            <a:ext cx="396044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572000" y="1412776"/>
            <a:ext cx="5553943" cy="63976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Валерий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F:\ЛИЧНЫЕ ФОТО\СЕРГЕЙ2\ФОТО 1\S6301017.JPG"/>
          <p:cNvPicPr>
            <a:picLocks noGrp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3923928" y="2564904"/>
            <a:ext cx="2963466" cy="4023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4181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85738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Вот таким был я- полюбуйтесь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 на меня.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F:\ЛИЧНЫЕ ФОТО\СЕРГЕЙ2\ФОТО 1\простые ДНИ\S630052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285992"/>
            <a:ext cx="6353175" cy="4229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106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259632" y="3140968"/>
            <a:ext cx="6784793" cy="1362075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И так я рос и </a:t>
            </a:r>
            <a:r>
              <a:rPr lang="ru-RU" i="1" dirty="0" err="1" smtClean="0">
                <a:solidFill>
                  <a:srgbClr val="7030A0"/>
                </a:solidFill>
              </a:rPr>
              <a:t>рос,и</a:t>
            </a:r>
            <a:r>
              <a:rPr lang="ru-RU" i="1" dirty="0" smtClean="0">
                <a:solidFill>
                  <a:srgbClr val="7030A0"/>
                </a:solidFill>
              </a:rPr>
              <a:t> рос..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827584" y="3140968"/>
            <a:ext cx="7207273" cy="809178"/>
          </a:xfrm>
        </p:spPr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6" name="Содержимое 5" descr="F:\ЛИЧНЫЕ ФОТО\СЕРГЕЙ2\Никитосечка.jpg"/>
          <p:cNvPicPr>
            <a:picLocks noGrp="1"/>
          </p:cNvPicPr>
          <p:nvPr>
            <p:ph sz="half" idx="4294967295"/>
          </p:nvPr>
        </p:nvPicPr>
        <p:blipFill>
          <a:blip r:embed="rId2" cstate="email"/>
          <a:srcRect l="5939" r="9889" b="2627"/>
          <a:stretch>
            <a:fillRect/>
          </a:stretch>
        </p:blipFill>
        <p:spPr bwMode="auto">
          <a:xfrm>
            <a:off x="3643306" y="500042"/>
            <a:ext cx="192882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Содержимое 10" descr="F:\ЛИЧНЫЕ ФОТО\СЕРГЕЙ2\ФОТО 1\простые дни 2и\DSC04383.JPG"/>
          <p:cNvPicPr>
            <a:picLocks noGrp="1"/>
          </p:cNvPicPr>
          <p:nvPr>
            <p:ph sz="half" idx="4294967295"/>
          </p:nvPr>
        </p:nvPicPr>
        <p:blipFill>
          <a:blip r:embed="rId3" cstate="email"/>
          <a:srcRect l="40269" t="30846" r="16564"/>
          <a:stretch>
            <a:fillRect/>
          </a:stretch>
        </p:blipFill>
        <p:spPr bwMode="auto">
          <a:xfrm>
            <a:off x="6012160" y="4293096"/>
            <a:ext cx="2071687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F:\ЛИЧНЫЕ ФОТО\Владимир\S6300731.JPG"/>
          <p:cNvPicPr/>
          <p:nvPr/>
        </p:nvPicPr>
        <p:blipFill>
          <a:blip r:embed="rId4" cstate="email"/>
          <a:srcRect l="-426" t="6122" r="-862" b="16720"/>
          <a:stretch>
            <a:fillRect/>
          </a:stretch>
        </p:blipFill>
        <p:spPr bwMode="auto">
          <a:xfrm>
            <a:off x="1214414" y="571480"/>
            <a:ext cx="200026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F:\ЛИЧНЫЕ ФОТО\СЕРГЕЙ2\для фото\DSC04008.JPG"/>
          <p:cNvPicPr/>
          <p:nvPr/>
        </p:nvPicPr>
        <p:blipFill>
          <a:blip r:embed="rId5" cstate="email"/>
          <a:srcRect l="23424" t="14428" r="18051" b="22554"/>
          <a:stretch>
            <a:fillRect/>
          </a:stretch>
        </p:blipFill>
        <p:spPr bwMode="auto">
          <a:xfrm>
            <a:off x="5796136" y="548680"/>
            <a:ext cx="200026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 descr="F:\ЛИЧНЫЕ ФОТО\СЕРГЕЙ2\ФОТО 1\простые дни 2и\S630081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47664" y="3933056"/>
            <a:ext cx="185738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F:\ЛИЧНЫЕ ФОТО\СЕРГЕЙ2\ФОТО 1\S6300928.JPG"/>
          <p:cNvPicPr/>
          <p:nvPr/>
        </p:nvPicPr>
        <p:blipFill>
          <a:blip r:embed="rId7" cstate="email"/>
          <a:srcRect l="-188" t="18876" r="1315" b="16337"/>
          <a:stretch>
            <a:fillRect/>
          </a:stretch>
        </p:blipFill>
        <p:spPr bwMode="auto">
          <a:xfrm>
            <a:off x="3491880" y="4005064"/>
            <a:ext cx="2286016" cy="2152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3884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вот- до  годика дорос!</a:t>
            </a:r>
            <a:endParaRPr lang="ru-RU" sz="32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F:\ЛИЧНЫЕ ФОТО\СЕРГЕЙ2\101SSCAM\SNC00124.jpg"/>
          <p:cNvPicPr>
            <a:picLocks noGrp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612774"/>
            <a:ext cx="5500726" cy="47450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3369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|0|0.5|0.1|1.2|0|0.7|0|0.7|0|8.1|0|1.2|0.5|0|0.3|0|0|1|0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345</Words>
  <Application>Microsoft Office PowerPoint</Application>
  <PresentationFormat>Экран (4:3)</PresentationFormat>
  <Paragraphs>152</Paragraphs>
  <Slides>29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Picture</vt:lpstr>
      <vt:lpstr>Слайд 1</vt:lpstr>
      <vt:lpstr>Слайд 2</vt:lpstr>
      <vt:lpstr>Слайд 3</vt:lpstr>
      <vt:lpstr>Моя мама</vt:lpstr>
      <vt:lpstr>Мой папа</vt:lpstr>
      <vt:lpstr>Мои крёстные родители</vt:lpstr>
      <vt:lpstr>Вот таким был я- полюбуйтесь  на меня.</vt:lpstr>
      <vt:lpstr>И так я рос и рос,и рос..</vt:lpstr>
      <vt:lpstr>Слайд 9</vt:lpstr>
      <vt:lpstr>     А  здесь мне- два …</vt:lpstr>
      <vt:lpstr>Слайд 11</vt:lpstr>
      <vt:lpstr>уже таков….</vt:lpstr>
      <vt:lpstr>Пока ..не достаю до облаков.</vt:lpstr>
      <vt:lpstr>Мне три…</vt:lpstr>
      <vt:lpstr>Четыре…</vt:lpstr>
      <vt:lpstr>Здесь мне – пять. Многое могу я сделать  и сказать.</vt:lpstr>
      <vt:lpstr>Уже четыре года,  Как в детский садик хожу я , Здесь все мои любимые друзья, И воспитатели  мои. Смотрите- вот они.</vt:lpstr>
      <vt:lpstr>       </vt:lpstr>
      <vt:lpstr>Слайд 19</vt:lpstr>
      <vt:lpstr> Своих я воспитателей любил.</vt:lpstr>
      <vt:lpstr>Здесь  многому учился я. Вы ,снова, поглядите на меня.</vt:lpstr>
      <vt:lpstr>И вот мне -  шесть..</vt:lpstr>
      <vt:lpstr>.ближе к семи..</vt:lpstr>
      <vt:lpstr> Вот достижения мои.</vt:lpstr>
      <vt:lpstr>И значит в школу мне пора идти.</vt:lpstr>
      <vt:lpstr> </vt:lpstr>
      <vt:lpstr>Слайд 27</vt:lpstr>
      <vt:lpstr>И скажу вам ,не тая, К вам придёт- моя сестра. Дашенькой ,её зовут, И она сегодня ….тут.</vt:lpstr>
      <vt:lpstr>До свиданья, детский сад! Все ребята говорят. Никогда мы не забудем наш любимый детский сад.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Надежда</cp:lastModifiedBy>
  <cp:revision>100</cp:revision>
  <dcterms:created xsi:type="dcterms:W3CDTF">2011-07-28T08:26:20Z</dcterms:created>
  <dcterms:modified xsi:type="dcterms:W3CDTF">2014-08-06T20:45:23Z</dcterms:modified>
</cp:coreProperties>
</file>