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2" r:id="rId6"/>
    <p:sldId id="265" r:id="rId7"/>
    <p:sldId id="267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85728"/>
            <a:ext cx="7021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№7 компенсирующего вида «Золушка» городского округа «Город Йошкар-Ола»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000240"/>
            <a:ext cx="78581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Эколого-сенсорный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«Вторая жизнь пластмассы»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Хакимова Амина 5 лет, Железняк Таня 5 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Коновалова Татьяна Викторовна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429288"/>
          </a:xfrm>
          <a:ln>
            <a:noFill/>
          </a:ln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хорошее в людях из детства!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истоки добра пробудить?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Прикоснуться к природе всем сердцем: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Удивиться, узнать, полюбить!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гармонии с природой и с собою,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Чтобы на свете жили малыши,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Воспитывайте в детях, берегите,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Храните экологию души!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Нам очень интересно все то, что неизвестно!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08135"/>
          </a:xfrm>
        </p:spPr>
        <p:txBody>
          <a:bodyPr/>
          <a:lstStyle/>
          <a:p>
            <a:r>
              <a:rPr lang="ru-RU" dirty="0" smtClean="0"/>
              <a:t>А что такое «экология»?</a:t>
            </a:r>
          </a:p>
          <a:p>
            <a:r>
              <a:rPr lang="ru-RU" dirty="0" smtClean="0"/>
              <a:t>Экология- это наука о нашем доме- о планете Земля.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679442"/>
          </a:xfrm>
        </p:spPr>
        <p:txBody>
          <a:bodyPr/>
          <a:lstStyle/>
          <a:p>
            <a:r>
              <a:rPr lang="ru-RU" dirty="0" smtClean="0"/>
              <a:t>Огромное количество отходов из пластмассы.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Дадим отходам из пластмассы  2-ю жизнь – используем ее для создания игрушек!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5" descr="F:\хомячок\DSCN0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94" y="2857496"/>
            <a:ext cx="4038600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N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929066"/>
            <a:ext cx="385762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571504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N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88" y="1790502"/>
            <a:ext cx="3757612" cy="281820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29114" cy="46910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Крышки, банки и прищепки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Дружно в игры превратим!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увлечением играем 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природу сохраним!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Рисунок 3" descr="F:\хомячок\DSCN0006.JPG"/>
          <p:cNvPicPr>
            <a:picLocks noChangeAspect="1" noChangeArrowheads="1"/>
          </p:cNvPicPr>
          <p:nvPr/>
        </p:nvPicPr>
        <p:blipFill>
          <a:blip r:embed="rId3" cstate="print"/>
          <a:srcRect l="4871" t="3758"/>
          <a:stretch>
            <a:fillRect/>
          </a:stretch>
        </p:blipFill>
        <p:spPr bwMode="auto">
          <a:xfrm>
            <a:off x="571472" y="3286124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Прищепки для белья используют обычно…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нашли им необычное применение: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Помидорка, огурец, солнышко, стрекозка…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6" descr="E:\хомячок\DSCN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4522124" cy="328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654164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все эксперименты                Как наш опыт получился?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Интересные моменты!                Сколько времени он длился?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Все, все, все хотим узнать!          Удивляемся всему: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все запоминать!                Как? Зачем?  И почему?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Рисунок 8" descr="E:\хомячок\DSCN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29813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Татьяна Викторовна\Desktop\ПРОЕКТ хОМЯЧОК\хомячок\DSCN0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3116"/>
            <a:ext cx="5120217" cy="384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Эй, прохожий, обернись!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сори, остановись!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Спрячь бумажки, не бросай,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Улицы не засоряй!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Ведь недаром говорят: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«Чисто там, где не сорят».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N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000372"/>
            <a:ext cx="5048251" cy="364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Давайте будем беречь планету!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всей Вселенной прекрасней нет её!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Наша планета пока что жива,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 без защиты погибнет она!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F:\для садика ФОТО\WP_20131229_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7242048" cy="4068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Теперь мы знаем: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Нужно беречь родную природу!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давать пластмассовому бросовому материалу  «вторую жизнь»!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157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Все хорошее в людях из детства! Как истоки добра пробудить? Прикоснуться к природе всем сердцем: Удивиться, узнать, полюбить! В гармонии с природой и с собою, Чтобы на свете жили малыши, Воспитывайте в детях, берегите, Храните экологию души!   </vt:lpstr>
      <vt:lpstr>Нам очень интересно все то, что неизвестно!</vt:lpstr>
      <vt:lpstr>Игрушки</vt:lpstr>
      <vt:lpstr>Прищепки для белья используют обычно… Мы нашли им необычное применение: Помидорка, огурец, солнышко, стрекозка…</vt:lpstr>
      <vt:lpstr>Это все эксперименты                Как наш опыт получился? Интересные моменты!                Сколько времени он длился? Все, все, все хотим узнать!          Удивляемся всему: Нужно все запоминать!                Как? Зачем?  И почему?</vt:lpstr>
      <vt:lpstr>Эй, прохожий, обернись! Не сори, остановись! Спрячь бумажки, не бросай, Улицы не засоряй! Ведь недаром говорят: «Чисто там, где не сорят». </vt:lpstr>
      <vt:lpstr>Давайте будем беречь планету! Во всей Вселенной прекрасней нет её! Наша планета пока что жива,  Но без защиты погибнет она! </vt:lpstr>
      <vt:lpstr>Теперь мы знаем: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Татьяна Викторовна</cp:lastModifiedBy>
  <cp:revision>41</cp:revision>
  <dcterms:created xsi:type="dcterms:W3CDTF">2013-08-25T16:53:40Z</dcterms:created>
  <dcterms:modified xsi:type="dcterms:W3CDTF">2014-01-26T11:49:08Z</dcterms:modified>
</cp:coreProperties>
</file>