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300BCA-AC49-4A76-B80A-D80D54B67A6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2E0AA3-215B-4121-8A07-A156A9E5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836713"/>
            <a:ext cx="7117180" cy="2952327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algn="ctr"/>
            <a:r>
              <a:rPr lang="ru-RU" sz="8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Кроссворд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905498"/>
      </p:ext>
    </p:extLst>
  </p:cSld>
  <p:clrMapOvr>
    <a:masterClrMapping/>
  </p:clrMapOvr>
  <p:transition spd="slow">
    <p:wipe/>
    <p:sndAc>
      <p:stSnd>
        <p:snd r:embed="rId2" name="Start Window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6882740"/>
              </p:ext>
            </p:extLst>
          </p:nvPr>
        </p:nvGraphicFramePr>
        <p:xfrm>
          <a:off x="899592" y="764704"/>
          <a:ext cx="7056783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9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Ц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П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М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Ь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8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Ж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М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6190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  <p:sndAc>
          <p:stSnd>
            <p:snd r:embed="rId3" name="Windows Logon Sound.wav"/>
          </p:stSnd>
        </p:sndAc>
      </p:transition>
    </mc:Choice>
    <mc:Fallback>
      <p:transition spd="slow">
        <p:fade/>
        <p:sndAc>
          <p:stSnd>
            <p:snd r:embed="rId2" name="Windows Logon Sou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5114902"/>
              </p:ext>
            </p:extLst>
          </p:nvPr>
        </p:nvGraphicFramePr>
        <p:xfrm>
          <a:off x="899592" y="764704"/>
          <a:ext cx="7056783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9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8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56276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  <p:sndAc>
          <p:stSnd>
            <p:snd r:embed="rId3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2522111"/>
              </p:ext>
            </p:extLst>
          </p:nvPr>
        </p:nvGraphicFramePr>
        <p:xfrm>
          <a:off x="899592" y="764704"/>
          <a:ext cx="7056783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9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8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6190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  <p:sndAc>
          <p:stSnd>
            <p:snd r:embed="rId3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5813188"/>
              </p:ext>
            </p:extLst>
          </p:nvPr>
        </p:nvGraphicFramePr>
        <p:xfrm>
          <a:off x="899592" y="764704"/>
          <a:ext cx="7056783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9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Ц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8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6190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  <p:sndAc>
          <p:stSnd>
            <p:snd r:embed="rId3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4525755"/>
              </p:ext>
            </p:extLst>
          </p:nvPr>
        </p:nvGraphicFramePr>
        <p:xfrm>
          <a:off x="899592" y="764704"/>
          <a:ext cx="7056783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9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Ц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П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8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6190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  <p:sndAc>
          <p:stSnd>
            <p:snd r:embed="rId3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1762445"/>
              </p:ext>
            </p:extLst>
          </p:nvPr>
        </p:nvGraphicFramePr>
        <p:xfrm>
          <a:off x="899592" y="764704"/>
          <a:ext cx="7056783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9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Ц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П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8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6190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  <p:sndAc>
          <p:stSnd>
            <p:snd r:embed="rId3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9325995"/>
              </p:ext>
            </p:extLst>
          </p:nvPr>
        </p:nvGraphicFramePr>
        <p:xfrm>
          <a:off x="899592" y="764704"/>
          <a:ext cx="7056783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9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Ц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П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М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8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6190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  <p:sndAc>
          <p:stSnd>
            <p:snd r:embed="rId3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3773856"/>
              </p:ext>
            </p:extLst>
          </p:nvPr>
        </p:nvGraphicFramePr>
        <p:xfrm>
          <a:off x="899592" y="764704"/>
          <a:ext cx="7056783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9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Ц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П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М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8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6190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  <p:sndAc>
          <p:stSnd>
            <p:snd r:embed="rId3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36930802"/>
              </p:ext>
            </p:extLst>
          </p:nvPr>
        </p:nvGraphicFramePr>
        <p:xfrm>
          <a:off x="899592" y="764704"/>
          <a:ext cx="7056783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9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Ц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П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М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Ь</a:t>
                      </a:r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8</a:t>
                      </a:r>
                      <a:endParaRPr lang="ru-RU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6190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  <p:sndAc>
          <p:stSnd>
            <p:snd r:embed="rId3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Изящная">
      <a:dk1>
        <a:sysClr val="windowText" lastClr="363636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85</TotalTime>
  <Words>246</Words>
  <Application>Microsoft Office PowerPoint</Application>
  <PresentationFormat>Экран (4:3)</PresentationFormat>
  <Paragraphs>246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Кроссворд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askor</dc:creator>
  <cp:lastModifiedBy>Askor</cp:lastModifiedBy>
  <cp:revision>15</cp:revision>
  <dcterms:created xsi:type="dcterms:W3CDTF">2012-04-12T14:12:38Z</dcterms:created>
  <dcterms:modified xsi:type="dcterms:W3CDTF">2012-04-22T13:27:43Z</dcterms:modified>
</cp:coreProperties>
</file>