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1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2DE014-BB87-4BF1-83B8-C24DB4082F5A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D73A89-8437-4924-B1A2-D23AF8CF10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11718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про Микроба</a:t>
            </a:r>
            <a:endParaRPr lang="ru-RU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27040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33" y="548680"/>
            <a:ext cx="4953692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851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9185"/>
            <a:ext cx="8352928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46" y="3370575"/>
            <a:ext cx="866867" cy="7064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5365">
            <a:off x="6735467" y="2566259"/>
            <a:ext cx="3143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43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8551069" cy="64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51" y="5019137"/>
            <a:ext cx="2063820" cy="15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2261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81" y="211048"/>
            <a:ext cx="4462159" cy="66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8411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Georgia</vt:lpstr>
      <vt:lpstr>Trebuchet MS</vt:lpstr>
      <vt:lpstr>Воздушный поток</vt:lpstr>
      <vt:lpstr>Сказка про Микроба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про Микроба</dc:title>
  <dc:creator>askor</dc:creator>
  <cp:lastModifiedBy>Лена</cp:lastModifiedBy>
  <cp:revision>6</cp:revision>
  <dcterms:created xsi:type="dcterms:W3CDTF">2012-04-24T20:31:10Z</dcterms:created>
  <dcterms:modified xsi:type="dcterms:W3CDTF">2014-01-31T15:29:10Z</dcterms:modified>
</cp:coreProperties>
</file>