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71" r:id="rId4"/>
    <p:sldId id="272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5" autoAdjust="0"/>
    <p:restoredTop sz="94660"/>
  </p:normalViewPr>
  <p:slideViewPr>
    <p:cSldViewPr>
      <p:cViewPr varScale="1">
        <p:scale>
          <a:sx n="75" d="100"/>
          <a:sy n="75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r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DD5B6C-3C2A-474C-828B-5FDAFFD94AB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55EA95A-D7A3-4999-9B9E-442FC55340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 dir="rd"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988840"/>
            <a:ext cx="449604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спорт</a:t>
            </a:r>
            <a:endParaRPr lang="ru-RU" sz="11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>
    <p:strips dir="r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1901780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61" b="1261"/>
          <a:stretch>
            <a:fillRect/>
          </a:stretch>
        </p:blipFill>
        <p:spPr>
          <a:xfrm>
            <a:off x="1043607" y="836712"/>
            <a:ext cx="7358999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2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238331357_ice_skating_championship_joanna_sulej_mateusz_chru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963" r="3963"/>
          <a:stretch>
            <a:fillRect/>
          </a:stretch>
        </p:blipFill>
        <p:spPr>
          <a:xfrm>
            <a:off x="1043608" y="764704"/>
            <a:ext cx="6984776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9914717_52459797_v0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>
          <a:xfrm>
            <a:off x="755576" y="620688"/>
            <a:ext cx="7278530" cy="5328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382137-10-128777435551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192" r="4192"/>
          <a:stretch>
            <a:fillRect/>
          </a:stretch>
        </p:blipFill>
        <p:spPr>
          <a:xfrm>
            <a:off x="827584" y="980728"/>
            <a:ext cx="7200800" cy="504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00x600_1316602805_box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>
          <a:xfrm>
            <a:off x="827584" y="692696"/>
            <a:ext cx="7405929" cy="52705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471" b="12471"/>
          <a:stretch>
            <a:fillRect/>
          </a:stretch>
        </p:blipFill>
        <p:spPr>
          <a:xfrm>
            <a:off x="899592" y="692696"/>
            <a:ext cx="7200800" cy="52585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1_1605_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031" r="4031"/>
          <a:stretch>
            <a:fillRect/>
          </a:stretch>
        </p:blipFill>
        <p:spPr>
          <a:xfrm>
            <a:off x="683568" y="620688"/>
            <a:ext cx="7553718" cy="5328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wimMainPic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638" r="3638"/>
          <a:stretch>
            <a:fillRect/>
          </a:stretch>
        </p:blipFill>
        <p:spPr>
          <a:xfrm>
            <a:off x="611560" y="404664"/>
            <a:ext cx="7594258" cy="5256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2010-05-17-c41209f8f6aac50a98a6f27848c8121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202" b="12202"/>
          <a:stretch>
            <a:fillRect/>
          </a:stretch>
        </p:blipFill>
        <p:spPr>
          <a:xfrm>
            <a:off x="755576" y="836712"/>
            <a:ext cx="7765235" cy="5111240"/>
          </a:xfrm>
        </p:spPr>
      </p:pic>
    </p:spTree>
  </p:cSld>
  <p:clrMapOvr>
    <a:masterClrMapping/>
  </p:clrMapOvr>
  <p:transition spd="med">
    <p:strips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ki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561" b="11561"/>
          <a:stretch>
            <a:fillRect/>
          </a:stretch>
        </p:blipFill>
        <p:spPr>
          <a:xfrm>
            <a:off x="457200" y="764704"/>
            <a:ext cx="7859216" cy="5109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 dir="in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 descr="1287047792_128631392_1----4-10--128704779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" r="56"/>
          <a:stretch>
            <a:fillRect/>
          </a:stretch>
        </p:blipFill>
        <p:spPr>
          <a:xfrm>
            <a:off x="395536" y="476672"/>
            <a:ext cx="8065144" cy="5382774"/>
          </a:xfrm>
        </p:spPr>
      </p:pic>
    </p:spTree>
  </p:cSld>
  <p:clrMapOvr>
    <a:masterClrMapping/>
  </p:clrMapOvr>
  <p:transition spd="med">
    <p:checke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oto_07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702" b="702"/>
          <a:stretch>
            <a:fillRect/>
          </a:stretch>
        </p:blipFill>
        <p:spPr>
          <a:xfrm>
            <a:off x="899592" y="548680"/>
            <a:ext cx="7272808" cy="5328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ages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760" b="1760"/>
          <a:stretch>
            <a:fillRect/>
          </a:stretch>
        </p:blipFill>
        <p:spPr>
          <a:xfrm>
            <a:off x="899592" y="1052736"/>
            <a:ext cx="7057312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ut-segodnya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>
          <a:xfrm>
            <a:off x="827584" y="548680"/>
            <a:ext cx="7484994" cy="54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rozen_inside01240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728" r="4728"/>
          <a:stretch>
            <a:fillRect/>
          </a:stretch>
        </p:blipFill>
        <p:spPr>
          <a:xfrm>
            <a:off x="971600" y="836712"/>
            <a:ext cx="7213235" cy="52095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heel spokes="2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363636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1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Askor</dc:creator>
  <cp:lastModifiedBy>Askor</cp:lastModifiedBy>
  <cp:revision>17</cp:revision>
  <dcterms:created xsi:type="dcterms:W3CDTF">2012-04-22T10:56:07Z</dcterms:created>
  <dcterms:modified xsi:type="dcterms:W3CDTF">2012-04-22T13:34:57Z</dcterms:modified>
</cp:coreProperties>
</file>