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301" r:id="rId3"/>
    <p:sldId id="258" r:id="rId4"/>
    <p:sldId id="274" r:id="rId5"/>
    <p:sldId id="259" r:id="rId6"/>
    <p:sldId id="260" r:id="rId7"/>
    <p:sldId id="261" r:id="rId8"/>
    <p:sldId id="299" r:id="rId9"/>
    <p:sldId id="262" r:id="rId10"/>
    <p:sldId id="263" r:id="rId11"/>
    <p:sldId id="264" r:id="rId12"/>
    <p:sldId id="300" r:id="rId13"/>
    <p:sldId id="265" r:id="rId14"/>
    <p:sldId id="266" r:id="rId15"/>
    <p:sldId id="267" r:id="rId16"/>
    <p:sldId id="302" r:id="rId17"/>
    <p:sldId id="268" r:id="rId18"/>
    <p:sldId id="269" r:id="rId19"/>
    <p:sldId id="270" r:id="rId20"/>
    <p:sldId id="303" r:id="rId21"/>
    <p:sldId id="271" r:id="rId22"/>
    <p:sldId id="272" r:id="rId23"/>
    <p:sldId id="304" r:id="rId24"/>
    <p:sldId id="273" r:id="rId25"/>
    <p:sldId id="275" r:id="rId26"/>
    <p:sldId id="306" r:id="rId27"/>
    <p:sldId id="276" r:id="rId28"/>
    <p:sldId id="277" r:id="rId29"/>
    <p:sldId id="278" r:id="rId30"/>
    <p:sldId id="305" r:id="rId31"/>
    <p:sldId id="279" r:id="rId32"/>
    <p:sldId id="280" r:id="rId33"/>
    <p:sldId id="281" r:id="rId34"/>
    <p:sldId id="282" r:id="rId35"/>
    <p:sldId id="307" r:id="rId36"/>
    <p:sldId id="283" r:id="rId37"/>
    <p:sldId id="284" r:id="rId38"/>
    <p:sldId id="285" r:id="rId39"/>
    <p:sldId id="286" r:id="rId40"/>
    <p:sldId id="287" r:id="rId41"/>
    <p:sldId id="288" r:id="rId42"/>
    <p:sldId id="289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11" autoAdjust="0"/>
    <p:restoredTop sz="94660"/>
  </p:normalViewPr>
  <p:slideViewPr>
    <p:cSldViewPr>
      <p:cViewPr varScale="1">
        <p:scale>
          <a:sx n="86" d="100"/>
          <a:sy n="86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774B36-3C1D-40CA-AC7A-2D8A576C532C}" type="datetimeFigureOut">
              <a:rPr lang="ru-RU" smtClean="0"/>
              <a:pPr/>
              <a:t>05.08.2008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7A9462-87A2-47FB-A8F3-5ACA3CCAA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774B36-3C1D-40CA-AC7A-2D8A576C532C}" type="datetimeFigureOut">
              <a:rPr lang="ru-RU" smtClean="0"/>
              <a:pPr/>
              <a:t>05.08.2008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A9462-87A2-47FB-A8F3-5ACA3CCAA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774B36-3C1D-40CA-AC7A-2D8A576C532C}" type="datetimeFigureOut">
              <a:rPr lang="ru-RU" smtClean="0"/>
              <a:pPr/>
              <a:t>05.08.2008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A9462-87A2-47FB-A8F3-5ACA3CCAA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774B36-3C1D-40CA-AC7A-2D8A576C532C}" type="datetimeFigureOut">
              <a:rPr lang="ru-RU" smtClean="0"/>
              <a:pPr/>
              <a:t>05.08.2008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A9462-87A2-47FB-A8F3-5ACA3CCAAC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774B36-3C1D-40CA-AC7A-2D8A576C532C}" type="datetimeFigureOut">
              <a:rPr lang="ru-RU" smtClean="0"/>
              <a:pPr/>
              <a:t>05.08.2008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A9462-87A2-47FB-A8F3-5ACA3CCAAC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774B36-3C1D-40CA-AC7A-2D8A576C532C}" type="datetimeFigureOut">
              <a:rPr lang="ru-RU" smtClean="0"/>
              <a:pPr/>
              <a:t>05.08.2008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A9462-87A2-47FB-A8F3-5ACA3CCAAC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774B36-3C1D-40CA-AC7A-2D8A576C532C}" type="datetimeFigureOut">
              <a:rPr lang="ru-RU" smtClean="0"/>
              <a:pPr/>
              <a:t>05.08.2008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A9462-87A2-47FB-A8F3-5ACA3CCAA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774B36-3C1D-40CA-AC7A-2D8A576C532C}" type="datetimeFigureOut">
              <a:rPr lang="ru-RU" smtClean="0"/>
              <a:pPr/>
              <a:t>05.08.2008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A9462-87A2-47FB-A8F3-5ACA3CCAAC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774B36-3C1D-40CA-AC7A-2D8A576C532C}" type="datetimeFigureOut">
              <a:rPr lang="ru-RU" smtClean="0"/>
              <a:pPr/>
              <a:t>05.08.2008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A9462-87A2-47FB-A8F3-5ACA3CCAA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7774B36-3C1D-40CA-AC7A-2D8A576C532C}" type="datetimeFigureOut">
              <a:rPr lang="ru-RU" smtClean="0"/>
              <a:pPr/>
              <a:t>05.08.2008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A9462-87A2-47FB-A8F3-5ACA3CCAA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774B36-3C1D-40CA-AC7A-2D8A576C532C}" type="datetimeFigureOut">
              <a:rPr lang="ru-RU" smtClean="0"/>
              <a:pPr/>
              <a:t>05.08.2008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7A9462-87A2-47FB-A8F3-5ACA3CCAAC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7774B36-3C1D-40CA-AC7A-2D8A576C532C}" type="datetimeFigureOut">
              <a:rPr lang="ru-RU" smtClean="0"/>
              <a:pPr/>
              <a:t>05.08.2008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A7A9462-87A2-47FB-A8F3-5ACA3CCAAC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2500330"/>
          </a:xfrm>
        </p:spPr>
        <p:txBody>
          <a:bodyPr>
            <a:normAutofit/>
          </a:bodyPr>
          <a:lstStyle/>
          <a:p>
            <a:r>
              <a:rPr lang="ru-RU" sz="8800" dirty="0" smtClean="0">
                <a:solidFill>
                  <a:schemeClr val="accent6">
                    <a:lumMod val="75000"/>
                  </a:schemeClr>
                </a:solidFill>
                <a:cs typeface="Aharoni" pitchFamily="2" charset="-79"/>
              </a:rPr>
              <a:t>Витамины</a:t>
            </a:r>
            <a:r>
              <a:rPr lang="ru-RU" sz="8800" dirty="0" smtClean="0">
                <a:cs typeface="Aharoni" pitchFamily="2" charset="-79"/>
              </a:rPr>
              <a:t> </a:t>
            </a:r>
            <a:endParaRPr lang="ru-RU" sz="8800" dirty="0"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Занятие для 3 </a:t>
            </a:r>
            <a:r>
              <a:rPr lang="ru-RU" dirty="0" smtClean="0">
                <a:solidFill>
                  <a:srgbClr val="7030A0"/>
                </a:solidFill>
              </a:rPr>
              <a:t>класса</a:t>
            </a:r>
          </a:p>
          <a:p>
            <a:r>
              <a:rPr lang="ru-RU" dirty="0" err="1" smtClean="0">
                <a:solidFill>
                  <a:srgbClr val="7030A0"/>
                </a:solidFill>
              </a:rPr>
              <a:t>Скопцова</a:t>
            </a:r>
            <a:r>
              <a:rPr lang="ru-RU" dirty="0" smtClean="0">
                <a:solidFill>
                  <a:srgbClr val="7030A0"/>
                </a:solidFill>
              </a:rPr>
              <a:t> И. В.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в</a:t>
            </a:r>
            <a:r>
              <a:rPr lang="ru-RU" dirty="0" smtClean="0">
                <a:solidFill>
                  <a:srgbClr val="7030A0"/>
                </a:solidFill>
              </a:rPr>
              <a:t>оспитатель ГПД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ГБОУ СОШ № 76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norenkova\Desktop\Новая папка\iCAQ3HIJ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571604" y="2214554"/>
            <a:ext cx="5371588" cy="328614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norenkova\Desktop\Новая папка\iCAWUDB6J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071678"/>
            <a:ext cx="4429156" cy="341095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rgbClr val="7030A0"/>
                </a:solidFill>
                <a:latin typeface="Arial Black" pitchFamily="34" charset="0"/>
              </a:rPr>
              <a:t>Витамин</a:t>
            </a:r>
          </a:p>
          <a:p>
            <a:pPr algn="ctr">
              <a:buNone/>
            </a:pPr>
            <a:r>
              <a:rPr lang="ru-RU" sz="8800" dirty="0" smtClean="0">
                <a:solidFill>
                  <a:srgbClr val="7030A0"/>
                </a:solidFill>
                <a:latin typeface="Arial Black" pitchFamily="34" charset="0"/>
              </a:rPr>
              <a:t>В   2</a:t>
            </a:r>
            <a:endParaRPr lang="ru-RU" sz="88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norenkova\Desktop\Новая папка\iCATWJ5XB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928802"/>
            <a:ext cx="5387524" cy="37654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norenkova\Desktop\Новая папка\iCA8U677W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428868"/>
            <a:ext cx="4572032" cy="276602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norenkova\Desktop\Новая папка\iCAISPCF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000240"/>
            <a:ext cx="5090619" cy="37147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Витамин</a:t>
            </a:r>
          </a:p>
          <a:p>
            <a:pPr algn="ctr">
              <a:buNone/>
            </a:pPr>
            <a:r>
              <a:rPr lang="ru-RU" sz="88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В  6</a:t>
            </a:r>
            <a:endParaRPr lang="ru-RU" sz="88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norenkova\Desktop\Новая папка\iCAT0XFJ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071678"/>
            <a:ext cx="5547358" cy="37328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norenkova\Desktop\Новая папка\iCAJ196IF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714480" y="2214554"/>
            <a:ext cx="5286412" cy="302975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norenkova\Desktop\Новая папка\iCAD918YU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143116"/>
            <a:ext cx="5513333" cy="342902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rgbClr val="00B0F0"/>
                </a:solidFill>
                <a:latin typeface="Arial Black" pitchFamily="34" charset="0"/>
              </a:rPr>
              <a:t>Витамин </a:t>
            </a:r>
          </a:p>
          <a:p>
            <a:pPr algn="ctr">
              <a:buNone/>
            </a:pPr>
            <a:r>
              <a:rPr lang="ru-RU" sz="8800" dirty="0" smtClean="0">
                <a:solidFill>
                  <a:srgbClr val="00B0F0"/>
                </a:solidFill>
                <a:latin typeface="Arial Black" pitchFamily="34" charset="0"/>
              </a:rPr>
              <a:t>А</a:t>
            </a:r>
            <a:endParaRPr lang="ru-RU" sz="8800" dirty="0">
              <a:solidFill>
                <a:srgbClr val="00B0F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rgbClr val="C00000"/>
                </a:solidFill>
                <a:latin typeface="Arial Black" pitchFamily="34" charset="0"/>
              </a:rPr>
              <a:t>Витамин</a:t>
            </a:r>
          </a:p>
          <a:p>
            <a:pPr algn="ctr">
              <a:buNone/>
            </a:pPr>
            <a:r>
              <a:rPr lang="ru-RU" sz="8800" dirty="0" smtClean="0">
                <a:solidFill>
                  <a:srgbClr val="C00000"/>
                </a:solidFill>
                <a:latin typeface="Arial Black" pitchFamily="34" charset="0"/>
              </a:rPr>
              <a:t> в  9</a:t>
            </a:r>
            <a:endParaRPr lang="ru-RU" sz="8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norenkova\Desktop\Новая папка\iCA7YXODQ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143116"/>
            <a:ext cx="5375710" cy="350046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norenkova\Desktop\Новая папка\iCAKR2VBM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643050"/>
            <a:ext cx="6270216" cy="410201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rgbClr val="00B050"/>
                </a:solidFill>
                <a:latin typeface="Arial Black" pitchFamily="34" charset="0"/>
              </a:rPr>
              <a:t>Витамин</a:t>
            </a:r>
          </a:p>
          <a:p>
            <a:pPr algn="ctr">
              <a:buNone/>
            </a:pPr>
            <a:r>
              <a:rPr lang="ru-RU" sz="8800" dirty="0" smtClean="0">
                <a:solidFill>
                  <a:srgbClr val="00B050"/>
                </a:solidFill>
                <a:latin typeface="Arial Black" pitchFamily="34" charset="0"/>
              </a:rPr>
              <a:t>В   12</a:t>
            </a:r>
            <a:endParaRPr lang="ru-RU" sz="8800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C:\Users\norenkova\Desktop\Новая папка\iCADR387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071678"/>
            <a:ext cx="5451730" cy="3585128"/>
          </a:xfrm>
          <a:prstGeom prst="rect">
            <a:avLst/>
          </a:prstGeom>
          <a:noFill/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norenkova\Desktop\Новая папка\iCA3ZJ0BC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857364"/>
            <a:ext cx="4572032" cy="381001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rgbClr val="FFC000"/>
                </a:solidFill>
                <a:latin typeface="Arial Black" pitchFamily="34" charset="0"/>
              </a:rPr>
              <a:t>Витамин</a:t>
            </a:r>
          </a:p>
          <a:p>
            <a:pPr algn="ctr">
              <a:buNone/>
            </a:pPr>
            <a:r>
              <a:rPr lang="en-US" sz="8800" dirty="0" smtClean="0">
                <a:solidFill>
                  <a:srgbClr val="FFC000"/>
                </a:solidFill>
                <a:latin typeface="Arial Black" pitchFamily="34" charset="0"/>
              </a:rPr>
              <a:t>D</a:t>
            </a:r>
            <a:endParaRPr lang="ru-RU" sz="8800" dirty="0">
              <a:solidFill>
                <a:srgbClr val="FFC000"/>
              </a:solidFill>
              <a:latin typeface="Arial Black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norenkova\Desktop\Новая папка\iCABHB95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714488"/>
            <a:ext cx="4857784" cy="374454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norenkova\Desktop\Новая папка\iCASDR9H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071678"/>
            <a:ext cx="5357850" cy="354212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norenkova\Desktop\Новая папка\iCAEYISH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000240"/>
            <a:ext cx="4857784" cy="35759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orenkova\Desktop\Новая папка\iCAJ3HGP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928802"/>
            <a:ext cx="5214974" cy="3712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rgbClr val="0070C0"/>
                </a:solidFill>
                <a:latin typeface="Arial Black" pitchFamily="34" charset="0"/>
              </a:rPr>
              <a:t>Витамин</a:t>
            </a:r>
          </a:p>
          <a:p>
            <a:pPr algn="ctr">
              <a:buNone/>
            </a:pPr>
            <a:r>
              <a:rPr lang="ru-RU" sz="8800" dirty="0" smtClean="0">
                <a:solidFill>
                  <a:srgbClr val="0070C0"/>
                </a:solidFill>
                <a:latin typeface="Arial Black" pitchFamily="34" charset="0"/>
              </a:rPr>
              <a:t>Е</a:t>
            </a:r>
            <a:endParaRPr lang="ru-RU" sz="88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norenkova\Desktop\Новая папка\iCAJ2HASV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714480" y="1928802"/>
            <a:ext cx="5072098" cy="333859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norenkova\Desktop\Новая папка\iCAEPJ73C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000240"/>
            <a:ext cx="5143536" cy="35897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norenkova\Desktop\Новая папка\iCAFZQZS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214554"/>
            <a:ext cx="4737602" cy="342512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norenkova\Desktop\Новая папка\iCAOQDSTP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786050" y="1643050"/>
            <a:ext cx="3214710" cy="419880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rgbClr val="7030A0"/>
                </a:solidFill>
                <a:latin typeface="Arial Black" pitchFamily="34" charset="0"/>
              </a:rPr>
              <a:t>Витамин</a:t>
            </a:r>
          </a:p>
          <a:p>
            <a:pPr algn="ctr">
              <a:buNone/>
            </a:pPr>
            <a:r>
              <a:rPr lang="ru-RU" sz="8800" dirty="0" smtClean="0">
                <a:solidFill>
                  <a:srgbClr val="7030A0"/>
                </a:solidFill>
                <a:latin typeface="Arial Black" pitchFamily="34" charset="0"/>
              </a:rPr>
              <a:t>С</a:t>
            </a:r>
            <a:endParaRPr lang="ru-RU" sz="88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norenkova\Desktop\Новая папка\iCAIJB3MU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000240"/>
            <a:ext cx="5065431" cy="358403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norenkova\Desktop\Новая папка\06sK5pdjNjICLQ_T6tZa8dpWFZQ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500174"/>
            <a:ext cx="4260636" cy="40528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norenkova\Desktop\Новая папка\iCAASHLSK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143116"/>
            <a:ext cx="5138523" cy="35719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norenkova\Desktop\Новая папка\iCABJV1B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285992"/>
            <a:ext cx="4761132" cy="314327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C:\Users\norenkova\Desktop\Новая папка\iCAX3ZQE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857364"/>
            <a:ext cx="5955673" cy="3857652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Users\norenkova\Desktop\Новая папка\iCAYAY2Y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928802"/>
            <a:ext cx="5214974" cy="361536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Users\norenkova\Desktop\Новая папка\iCASB7COF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214546" y="2000240"/>
            <a:ext cx="4310086" cy="323256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:\Users\norenkova\Desktop\Новая папка\iCACTXK7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214554"/>
            <a:ext cx="4500594" cy="298554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norenkova\Desktop\Новая папка\iCAKR2VBM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214414" y="1785926"/>
            <a:ext cx="5857916" cy="396826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norenkova\Desktop\Новая папка\iCANS24W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643174" y="1714488"/>
            <a:ext cx="3467120" cy="36368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norenkova\Desktop\Новая папка\iCAP0PUGH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928802"/>
            <a:ext cx="4286280" cy="360487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rgbClr val="002060"/>
                </a:solidFill>
                <a:latin typeface="Arial Black" pitchFamily="34" charset="0"/>
              </a:rPr>
              <a:t>Витамин</a:t>
            </a:r>
          </a:p>
          <a:p>
            <a:pPr algn="ctr">
              <a:buNone/>
            </a:pPr>
            <a:r>
              <a:rPr lang="ru-RU" sz="8800" dirty="0" smtClean="0">
                <a:solidFill>
                  <a:srgbClr val="002060"/>
                </a:solidFill>
                <a:latin typeface="Arial Black" pitchFamily="34" charset="0"/>
              </a:rPr>
              <a:t>В 1</a:t>
            </a:r>
            <a:endParaRPr lang="ru-RU" sz="88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norenkova\Desktop\Новая папка\iCAILNNSH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071678"/>
            <a:ext cx="5462295" cy="363132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321</TotalTime>
  <Words>40</Words>
  <Application>Microsoft Office PowerPoint</Application>
  <PresentationFormat>Экран (4:3)</PresentationFormat>
  <Paragraphs>23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Открытая</vt:lpstr>
      <vt:lpstr>Витамины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Витамины </dc:title>
  <dc:creator>norenkova</dc:creator>
  <cp:lastModifiedBy>Сервер</cp:lastModifiedBy>
  <cp:revision>60</cp:revision>
  <dcterms:created xsi:type="dcterms:W3CDTF">2013-06-10T06:01:23Z</dcterms:created>
  <dcterms:modified xsi:type="dcterms:W3CDTF">2008-08-04T21:16:14Z</dcterms:modified>
</cp:coreProperties>
</file>