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5993"/>
            <a:ext cx="8458200" cy="37897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Опытно-экспериментальная деятельность в детском саду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младшая группа  «Лесная сказка»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Организатор: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Жигалко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В.И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2014-2015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.год                        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573" y="3714752"/>
            <a:ext cx="7572427" cy="514344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«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Неизведанное рядом»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Исследовательская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с растениями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Евгений\Desktop\фото детский сад\GEDC0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428736"/>
            <a:ext cx="3048021" cy="2286016"/>
          </a:xfrm>
          <a:prstGeom prst="rect">
            <a:avLst/>
          </a:prstGeom>
          <a:noFill/>
        </p:spPr>
      </p:pic>
      <p:pic>
        <p:nvPicPr>
          <p:cNvPr id="5127" name="Picture 7" descr="C:\Users\Евгений\Desktop\фото детский сад\GEDC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000396" cy="2250297"/>
          </a:xfrm>
          <a:prstGeom prst="rect">
            <a:avLst/>
          </a:prstGeom>
          <a:noFill/>
        </p:spPr>
      </p:pic>
      <p:pic>
        <p:nvPicPr>
          <p:cNvPr id="5128" name="Picture 8" descr="C:\Users\Евгений\Desktop\фото детский сад\GEDC0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3357554" cy="251816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1071546"/>
            <a:ext cx="4185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Насыпаем землю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107154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Поливаем землю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78619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Сажаем лук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надо знать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Советы родителям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воспитателям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Меньше учите, больше делитесь</a:t>
            </a:r>
          </a:p>
          <a:p>
            <a:pPr algn="just"/>
            <a:r>
              <a:rPr lang="ru-RU" sz="2000" b="1" dirty="0" smtClean="0"/>
              <a:t>Поощряйте поисковую активность детей. </a:t>
            </a:r>
            <a:endParaRPr lang="ru-RU" sz="2000" dirty="0" smtClean="0"/>
          </a:p>
          <a:p>
            <a:pPr algn="just"/>
            <a:r>
              <a:rPr lang="ru-RU" sz="2000" b="1" dirty="0" smtClean="0"/>
              <a:t>Активизируйте внимание </a:t>
            </a:r>
            <a:r>
              <a:rPr lang="ru-RU" sz="2000" b="1" dirty="0" err="1" smtClean="0"/>
              <a:t>ребѐнка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 algn="just"/>
            <a:r>
              <a:rPr lang="ru-RU" sz="2000" b="1" dirty="0" smtClean="0"/>
              <a:t>Учите детей наблюдать и соблюдать правила поведения в природе.</a:t>
            </a:r>
            <a:endParaRPr lang="ru-RU" sz="2000" dirty="0" smtClean="0"/>
          </a:p>
          <a:p>
            <a:pPr algn="just"/>
            <a:r>
              <a:rPr lang="ru-RU" sz="2000" b="1" dirty="0" smtClean="0"/>
              <a:t>Знакомство с окружающим миром должно быть увлекательным, радостным. </a:t>
            </a:r>
            <a:endParaRPr lang="ru-RU" sz="2000" dirty="0" smtClean="0"/>
          </a:p>
          <a:p>
            <a:pPr algn="just"/>
            <a:r>
              <a:rPr lang="ru-RU" sz="2000" b="1" dirty="0" smtClean="0"/>
              <a:t>Расскажи и я забуду, покажи и я запомню, дай попробовать и я пойму".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Только через действие </a:t>
            </a:r>
            <a:r>
              <a:rPr lang="ru-RU" sz="2000" dirty="0" err="1" smtClean="0">
                <a:solidFill>
                  <a:srgbClr val="0070C0"/>
                </a:solidFill>
              </a:rPr>
              <a:t>ребѐнок </a:t>
            </a:r>
            <a:r>
              <a:rPr lang="ru-RU" sz="2000" dirty="0" smtClean="0">
                <a:solidFill>
                  <a:srgbClr val="0070C0"/>
                </a:solidFill>
              </a:rPr>
              <a:t>сможет познать многообразие окружающего мира и определить собственное место в </a:t>
            </a:r>
            <a:r>
              <a:rPr lang="ru-RU" sz="2000" dirty="0" err="1" smtClean="0">
                <a:solidFill>
                  <a:srgbClr val="0070C0"/>
                </a:solidFill>
              </a:rPr>
              <a:t>нѐм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144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То,  я услышал, я забыл.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То, что я увидел, я помню.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То, что я сделал, я знаю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Детское экспериментирование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является одним из методов обучения и развития естественнонаучных представлений дошкольников. В ходе опытной деятельности дошкольник учится наблюдать, размышлять, сравнивать, отвечать на вопросы, делать выводы, устанавливать причинно-следственную связь, соблюдать правила безопасности.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 и задачи опытно-экспериментальной деятельности в ДОУ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формирование у детей дошкольного возраста диалектического мышления, т.е. способности видеть многообразие мира в системе взаимосвязей и взаимозависимостей;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собственного познавательного опыта в обобщенном виде с помощью наглядных средств (эталонов, символов, условных заместителей, моделей);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расширение перспектив развития опытно-экспериментальной деятельности детей путем включения их в мыслительные, моделирующие и преобразующие действия;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поддержание у детей инициативы, сообразительности, пытливости, критичности, самостоятельности;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расширение кругозора детей посредством введения в более широкую пространственную и временную перспективу;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воспитание у дошкольников гуманно-ценностного отношения к окружающей действительности.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Опыты в детском саду с водой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4543428" cy="4286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плавучести предметов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фото детский сад\GEDC0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68042"/>
            <a:ext cx="3214710" cy="2411033"/>
          </a:xfrm>
          <a:prstGeom prst="rect">
            <a:avLst/>
          </a:prstGeom>
          <a:noFill/>
        </p:spPr>
      </p:pic>
      <p:pic>
        <p:nvPicPr>
          <p:cNvPr id="1027" name="Picture 3" descr="C:\Users\Евгений\Desktop\фото детский сад\GEDC0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839744"/>
            <a:ext cx="3429025" cy="25717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3543296" cy="428628"/>
          </a:xfrm>
        </p:spPr>
        <p:txBody>
          <a:bodyPr>
            <a:normAutofit/>
          </a:bodyPr>
          <a:lstStyle/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«Рыбалка»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Евгений\Desktop\фото детский сад\GEDC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500462" cy="2625347"/>
          </a:xfrm>
          <a:prstGeom prst="rect">
            <a:avLst/>
          </a:prstGeom>
          <a:noFill/>
        </p:spPr>
      </p:pic>
      <p:pic>
        <p:nvPicPr>
          <p:cNvPr id="4099" name="Picture 3" descr="C:\Users\Евгений\Desktop\фото детский сад\GEDC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 жидкая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 прозрачная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фото детский сад\GEDC0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262304" cy="244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 видимый и невидимый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643734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Дуем в трубочки, подставив ладошку под струю воздуха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вгений\Desktop\фото детский сад\GEDC0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262335" cy="2446752"/>
          </a:xfrm>
          <a:prstGeom prst="rect">
            <a:avLst/>
          </a:prstGeom>
          <a:noFill/>
        </p:spPr>
      </p:pic>
      <p:pic>
        <p:nvPicPr>
          <p:cNvPr id="2051" name="Picture 3" descr="C:\Users\Евгений\Desktop\фото детский сад\GEDC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43182"/>
            <a:ext cx="3571900" cy="2678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429264"/>
            <a:ext cx="735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Дуем через соломинку в стакан с водой –выходит воздух через пузыри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3186106" cy="4286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Пузырь(звук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ф-ф-ф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4" name="Picture 2" descr="C:\Users\Евгений\Desktop\фото детский сад\GEDC0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429022" cy="2571768"/>
          </a:xfrm>
          <a:prstGeom prst="rect">
            <a:avLst/>
          </a:prstGeom>
          <a:noFill/>
        </p:spPr>
      </p:pic>
      <p:pic>
        <p:nvPicPr>
          <p:cNvPr id="3075" name="Picture 3" descr="C:\Users\Евгений\Desktop\фото детский сад\GEDC0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643338" cy="2732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264318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Сдуваем пузырь(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786346" cy="500066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Игра с мыльными пузырями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Евгений\Desktop\фото детский сад\GEDC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3524276" cy="2643207"/>
          </a:xfrm>
          <a:prstGeom prst="rect">
            <a:avLst/>
          </a:prstGeom>
          <a:noFill/>
        </p:spPr>
      </p:pic>
      <p:pic>
        <p:nvPicPr>
          <p:cNvPr id="6147" name="Picture 3" descr="C:\Users\Евгений\Desktop\фото детский сад\GEDC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2686040" cy="3571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в сухой бассейн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Евгений\Desktop\дети\_DSC2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643338" cy="2428892"/>
          </a:xfrm>
          <a:prstGeom prst="rect">
            <a:avLst/>
          </a:prstGeom>
          <a:noFill/>
        </p:spPr>
      </p:pic>
      <p:pic>
        <p:nvPicPr>
          <p:cNvPr id="7171" name="Picture 3" descr="C:\Users\Евгений\Desktop\фото детский сад\GEDC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3571876"/>
            <a:ext cx="3452805" cy="25896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314324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Игра с вертушками</a:t>
            </a: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311</Words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Опытно-экспериментальная деятельность в детском саду                                                  2 младшая группа  «Лесная сказка»                                                                                                                                                                 Организатор:                                                                                                                                                                                              Жигалко В.И                                                                                                                                                                                                        2014-2015 уч .год                            </vt:lpstr>
      <vt:lpstr>То,  я услышал, я забыл. То, что я увидел, я помню. То, что я сделал, я знаю </vt:lpstr>
      <vt:lpstr>Опыты в детском саду с водой</vt:lpstr>
      <vt:lpstr>Слайд 4</vt:lpstr>
      <vt:lpstr>Слайд 5</vt:lpstr>
      <vt:lpstr>Воздух видимый и невидимый</vt:lpstr>
      <vt:lpstr>Слайд 7</vt:lpstr>
      <vt:lpstr>Слайд 8</vt:lpstr>
      <vt:lpstr>Исследовательская деятельность</vt:lpstr>
      <vt:lpstr>Исследовательская деятельность с растениями</vt:lpstr>
      <vt:lpstr>Это надо знать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Опытно-экспериментальная деятельность в детском саду</dc:title>
  <dc:creator>Евгений</dc:creator>
  <cp:lastModifiedBy>Евгений</cp:lastModifiedBy>
  <cp:revision>50</cp:revision>
  <dcterms:created xsi:type="dcterms:W3CDTF">2015-05-04T07:36:20Z</dcterms:created>
  <dcterms:modified xsi:type="dcterms:W3CDTF">2015-09-13T12:03:48Z</dcterms:modified>
</cp:coreProperties>
</file>