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3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FD8C"/>
    <a:srgbClr val="5DAF6D"/>
    <a:srgbClr val="4FBD9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FD5DA-273A-482F-9106-BFB8A9EC1557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721C9-FEAC-4D00-A2DD-E336DD5588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FD5DA-273A-482F-9106-BFB8A9EC1557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721C9-FEAC-4D00-A2DD-E336DD5588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FD5DA-273A-482F-9106-BFB8A9EC1557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721C9-FEAC-4D00-A2DD-E336DD5588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FD5DA-273A-482F-9106-BFB8A9EC1557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721C9-FEAC-4D00-A2DD-E336DD5588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FD5DA-273A-482F-9106-BFB8A9EC1557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721C9-FEAC-4D00-A2DD-E336DD5588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FD5DA-273A-482F-9106-BFB8A9EC1557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721C9-FEAC-4D00-A2DD-E336DD5588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FD5DA-273A-482F-9106-BFB8A9EC1557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721C9-FEAC-4D00-A2DD-E336DD5588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FD5DA-273A-482F-9106-BFB8A9EC1557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721C9-FEAC-4D00-A2DD-E336DD5588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FD5DA-273A-482F-9106-BFB8A9EC1557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721C9-FEAC-4D00-A2DD-E336DD5588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FD5DA-273A-482F-9106-BFB8A9EC1557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721C9-FEAC-4D00-A2DD-E336DD5588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FD5DA-273A-482F-9106-BFB8A9EC1557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721C9-FEAC-4D00-A2DD-E336DD5588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FD5DA-273A-482F-9106-BFB8A9EC1557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721C9-FEAC-4D00-A2DD-E336DD5588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strips dir="r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audio" Target="../media/audio2.wav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blog.niznaika.ro/wp-content/uploads/2012/04/t-1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6715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683568" y="4365104"/>
            <a:ext cx="7488832" cy="21385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62" name="WordArt 2"/>
          <p:cNvSpPr>
            <a:spLocks noChangeArrowheads="1" noChangeShapeType="1" noTextEdit="1"/>
          </p:cNvSpPr>
          <p:nvPr/>
        </p:nvSpPr>
        <p:spPr bwMode="auto">
          <a:xfrm>
            <a:off x="2483768" y="5373216"/>
            <a:ext cx="4248472" cy="8318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/>
            <a:r>
              <a:rPr lang="ru-RU" sz="24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« Где мои детки? »</a:t>
            </a:r>
            <a:endParaRPr lang="ru-RU" sz="24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chemeClr val="accent6">
                  <a:lumMod val="75000"/>
                </a:schemeClr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4509120"/>
            <a:ext cx="69104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Музыкально-дидактическая игра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blog.niznaika.ro/wp-content/uploads/2012/04/t-1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6715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0" y="4005064"/>
            <a:ext cx="9144000" cy="28529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Цель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развитие способности  к различению и воспроизведению звуков разной высоты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Задачи: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формировать представления о высоких и низких звуках, о звукоподражании, эмоциональной окраске звуков, связи речевой интонации с музыкальной интонацией</a:t>
            </a:r>
            <a:r>
              <a:rPr lang="ru-RU" dirty="0" smtClean="0"/>
              <a:t>.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Работа с презентацией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Дети изображают голос взрослого животного и их детенышей на  низких и высоких звуках соответственно. </a:t>
            </a: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dn.ykt2.ru/dnevniki/data/users/12/12028/731675.JPG"/>
          <p:cNvPicPr>
            <a:picLocks noChangeAspect="1" noChangeArrowheads="1"/>
          </p:cNvPicPr>
          <p:nvPr/>
        </p:nvPicPr>
        <p:blipFill>
          <a:blip r:embed="rId2" cstate="print"/>
          <a:srcRect r="161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462" name="AutoShape 6" descr="http://%D0%BA%D0%B0%D1%82%D0%B0%D0%BB%D0%BE%D0%B3.24%D1%85%D0%B0%D0%BC%D0%B5%D0%BB%D0%B5%D0%BE%D0%BD.%D1%80%D1%84/_data/i/upload/2015/03/22/20150322065024-944a233e-m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4" name="AutoShape 8" descr="http://%D0%BA%D0%B0%D1%82%D0%B0%D0%BB%D0%BE%D0%B3.24%D1%85%D0%B0%D0%BC%D0%B5%D0%BB%D0%B5%D0%BE%D0%BD.%D1%80%D1%84/_data/i/upload/2015/03/22/20150322065024-944a233e-m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6" name="AutoShape 10" descr="http://%D0%BA%D0%B0%D1%82%D0%B0%D0%BB%D0%BE%D0%B3.24%D1%85%D0%B0%D0%BC%D0%B5%D0%BB%D0%B5%D0%BE%D0%BD.%D1%80%D1%84/_data/i/upload/2015/03/22/20150322065024-944a233e-m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8" name="Picture 12" descr="http://img1.liveinternet.ru/images/attach/b/4/102/958/102958143_vorobej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772816"/>
            <a:ext cx="2576035" cy="2736304"/>
          </a:xfrm>
          <a:prstGeom prst="rect">
            <a:avLst/>
          </a:prstGeom>
          <a:noFill/>
        </p:spPr>
      </p:pic>
      <p:pic>
        <p:nvPicPr>
          <p:cNvPr id="19470" name="Picture 14" descr="http://www.interface.ru/iarticle/img/29839_4377626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484784"/>
            <a:ext cx="982588" cy="982588"/>
          </a:xfrm>
          <a:prstGeom prst="rect">
            <a:avLst/>
          </a:prstGeom>
          <a:noFill/>
        </p:spPr>
      </p:pic>
      <p:pic>
        <p:nvPicPr>
          <p:cNvPr id="9" name="Picture 14" descr="http://www.interface.ru/iarticle/img/29839_4377626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187624" y="2708920"/>
            <a:ext cx="982588" cy="982588"/>
          </a:xfrm>
          <a:prstGeom prst="rect">
            <a:avLst/>
          </a:prstGeom>
          <a:noFill/>
        </p:spPr>
      </p:pic>
      <p:pic>
        <p:nvPicPr>
          <p:cNvPr id="13" name="Picture 14" descr="http://www.interface.ru/iarticle/img/29839_4377626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860548" flipH="1">
            <a:off x="2580516" y="1671595"/>
            <a:ext cx="982588" cy="927720"/>
          </a:xfrm>
          <a:prstGeom prst="rect">
            <a:avLst/>
          </a:prstGeom>
          <a:noFill/>
        </p:spPr>
      </p:pic>
      <p:pic>
        <p:nvPicPr>
          <p:cNvPr id="14" name="Picture 14" descr="http://www.interface.ru/iarticle/img/29839_4377626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2708920"/>
            <a:ext cx="711696" cy="71169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blog.niznaika.ro/wp-content/uploads/2012/04/t-1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6715"/>
          </a:xfrm>
          <a:prstGeom prst="rect">
            <a:avLst/>
          </a:prstGeom>
          <a:noFill/>
        </p:spPr>
      </p:pic>
      <p:pic>
        <p:nvPicPr>
          <p:cNvPr id="3" name="Рисунок 2">
            <a:hlinkClick r:id="" action="ppaction://noaction">
              <a:snd r:embed="rId3" name="кошка.wav"/>
            </a:hlinkClick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26" t="12717" r="61143" b="12354"/>
          <a:stretch/>
        </p:blipFill>
        <p:spPr>
          <a:xfrm>
            <a:off x="755576" y="3356992"/>
            <a:ext cx="2799516" cy="2956132"/>
          </a:xfrm>
          <a:prstGeom prst="rect">
            <a:avLst/>
          </a:prstGeom>
        </p:spPr>
      </p:pic>
      <p:pic>
        <p:nvPicPr>
          <p:cNvPr id="4" name="Рисунок 3">
            <a:hlinkClick r:id="" action="ppaction://noaction">
              <a:snd r:embed="rId5" name="котенок.wav"/>
            </a:hlinkClick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047" t="30737" r="10769" b="18630"/>
          <a:stretch/>
        </p:blipFill>
        <p:spPr>
          <a:xfrm>
            <a:off x="9144000" y="4365104"/>
            <a:ext cx="1444950" cy="1442390"/>
          </a:xfrm>
          <a:prstGeom prst="rect">
            <a:avLst/>
          </a:prstGeom>
        </p:spPr>
      </p:pic>
      <p:pic>
        <p:nvPicPr>
          <p:cNvPr id="6" name="Рисунок 5">
            <a:hlinkClick r:id="" action="ppaction://noaction">
              <a:snd r:embed="rId5" name="котенок.wav"/>
            </a:hlinkClick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047" t="30737" r="10769" b="18630"/>
          <a:stretch/>
        </p:blipFill>
        <p:spPr>
          <a:xfrm flipH="1">
            <a:off x="-1444950" y="5415610"/>
            <a:ext cx="1444950" cy="1442390"/>
          </a:xfrm>
          <a:prstGeom prst="rect">
            <a:avLst/>
          </a:prstGeom>
        </p:spPr>
      </p:pic>
      <p:pic>
        <p:nvPicPr>
          <p:cNvPr id="16388" name="Picture 4" descr="http://f7.ifotki.info/org/39d631b8d597a48f712a02c9c9e3ad605f361180298506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324528" y="4149080"/>
            <a:ext cx="1152128" cy="1205894"/>
          </a:xfrm>
          <a:prstGeom prst="rect">
            <a:avLst/>
          </a:prstGeom>
          <a:noFill/>
        </p:spPr>
      </p:pic>
      <p:pic>
        <p:nvPicPr>
          <p:cNvPr id="16390" name="Picture 6" descr="http://img0.liveinternet.ru/images/attach/c/0/63/178/63178384_1282747060_1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56576" y="4077072"/>
            <a:ext cx="1496166" cy="107724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6185E-6 L 0.71284 -0.00624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" y="-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12139E-6 L -0.51962 0.02775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7.51445E-7 L -0.62621 0.0837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4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27168E-6 L -0.42829 0.07907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" y="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blog.niznaika.ro/wp-content/uploads/2012/04/t-11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1"/>
            <a:ext cx="9144000" cy="6866715"/>
          </a:xfrm>
          <a:prstGeom prst="rect">
            <a:avLst/>
          </a:prstGeom>
          <a:noFill/>
        </p:spPr>
      </p:pic>
      <p:pic>
        <p:nvPicPr>
          <p:cNvPr id="3074" name="Picture 2" descr="http://img-fotki.yandex.ru/get/4129/136487634.88f/0_c53b9_176559aa_XL.jpg"/>
          <p:cNvPicPr>
            <a:picLocks noChangeAspect="1" noChangeArrowheads="1"/>
          </p:cNvPicPr>
          <p:nvPr/>
        </p:nvPicPr>
        <p:blipFill>
          <a:blip r:embed="rId3" cstate="print"/>
          <a:srcRect r="122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http://www.trendwaen.de/media/image/thumbnail/81003_720x60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 l="4303" t="25903" r="63424"/>
          <a:stretch>
            <a:fillRect/>
          </a:stretch>
        </p:blipFill>
        <p:spPr bwMode="auto">
          <a:xfrm>
            <a:off x="2483768" y="4437112"/>
            <a:ext cx="1080120" cy="1601614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3995936" y="4365104"/>
            <a:ext cx="1008112" cy="1342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1115616" y="4077072"/>
            <a:ext cx="1227582" cy="160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http://natalyagurkina.ucoz.ua/_fr/3/1153360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8304" y="260648"/>
            <a:ext cx="1428750" cy="1428750"/>
          </a:xfrm>
          <a:prstGeom prst="rect">
            <a:avLst/>
          </a:prstGeom>
          <a:noFill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3501008"/>
            <a:ext cx="343852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anywalls.com/large/201211/469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8" name="Picture 10" descr="http://img1.liveinternet.ru/images/attach/c/10/110/867/110867013_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915816" y="1412776"/>
            <a:ext cx="5236945" cy="5184576"/>
          </a:xfrm>
          <a:prstGeom prst="rect">
            <a:avLst/>
          </a:prstGeom>
          <a:noFill/>
        </p:spPr>
      </p:pic>
      <p:pic>
        <p:nvPicPr>
          <p:cNvPr id="17420" name="Picture 12" descr="http://allaboutcows.ru/pictures/31307813059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808" y="3933056"/>
            <a:ext cx="1656184" cy="1964562"/>
          </a:xfrm>
          <a:prstGeom prst="rect">
            <a:avLst/>
          </a:prstGeom>
          <a:noFill/>
        </p:spPr>
      </p:pic>
      <p:pic>
        <p:nvPicPr>
          <p:cNvPr id="17424" name="Picture 1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3501008"/>
            <a:ext cx="2503037" cy="238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blog.niznaika.ro/wp-content/uploads/2012/04/t-11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1"/>
            <a:ext cx="9144000" cy="6866715"/>
          </a:xfrm>
          <a:prstGeom prst="rect">
            <a:avLst/>
          </a:prstGeom>
          <a:noFill/>
        </p:spPr>
      </p:pic>
      <p:pic>
        <p:nvPicPr>
          <p:cNvPr id="18434" name="Picture 2" descr="http://www.playcast.ru/uploads/2014/07/12/9212606.png"/>
          <p:cNvPicPr>
            <a:picLocks noChangeAspect="1" noChangeArrowheads="1"/>
          </p:cNvPicPr>
          <p:nvPr/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>
            <a:off x="5220072" y="5733256"/>
            <a:ext cx="2097794" cy="896479"/>
          </a:xfrm>
          <a:prstGeom prst="rect">
            <a:avLst/>
          </a:prstGeom>
          <a:noFill/>
        </p:spPr>
      </p:pic>
      <p:pic>
        <p:nvPicPr>
          <p:cNvPr id="18438" name="Picture 6" descr="http://s54.radikal.ru/i146/0810/a5/3579ca38a4c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925364"/>
            <a:ext cx="1728192" cy="2374753"/>
          </a:xfrm>
          <a:prstGeom prst="rect">
            <a:avLst/>
          </a:prstGeom>
          <a:noFill/>
        </p:spPr>
      </p:pic>
      <p:pic>
        <p:nvPicPr>
          <p:cNvPr id="18440" name="Picture 8" descr="http://adalin.mospsy.ru/img2/z_28.gif"/>
          <p:cNvPicPr>
            <a:picLocks noChangeAspect="1" noChangeArrowheads="1"/>
          </p:cNvPicPr>
          <p:nvPr/>
        </p:nvPicPr>
        <p:blipFill>
          <a:blip r:embed="rId5" cstate="print">
            <a:lum bright="-20000"/>
          </a:blip>
          <a:srcRect/>
          <a:stretch>
            <a:fillRect/>
          </a:stretch>
        </p:blipFill>
        <p:spPr bwMode="auto">
          <a:xfrm>
            <a:off x="3491880" y="5053140"/>
            <a:ext cx="720080" cy="853295"/>
          </a:xfrm>
          <a:prstGeom prst="rect">
            <a:avLst/>
          </a:prstGeom>
          <a:noFill/>
        </p:spPr>
      </p:pic>
      <p:pic>
        <p:nvPicPr>
          <p:cNvPr id="18442" name="Picture 10" descr="http://www.pic4you.ru/allimage/y2011/09-12/8232/1188889-thumb.jpe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2483768" y="4653136"/>
            <a:ext cx="720079" cy="992951"/>
          </a:xfrm>
          <a:prstGeom prst="rect">
            <a:avLst/>
          </a:prstGeom>
          <a:noFill/>
        </p:spPr>
      </p:pic>
      <p:pic>
        <p:nvPicPr>
          <p:cNvPr id="7" name="Picture 10" descr="http://www.pic4you.ru/allimage/y2011/09-12/8232/1188889-thumb.jpe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 flipH="1">
            <a:off x="1187624" y="4941168"/>
            <a:ext cx="720079" cy="99295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61</Words>
  <Application>Microsoft Office PowerPoint</Application>
  <PresentationFormat>Экран (4:3)</PresentationFormat>
  <Paragraphs>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12123</dc:creator>
  <cp:lastModifiedBy>12123</cp:lastModifiedBy>
  <cp:revision>19</cp:revision>
  <dcterms:created xsi:type="dcterms:W3CDTF">2015-09-09T18:29:17Z</dcterms:created>
  <dcterms:modified xsi:type="dcterms:W3CDTF">2015-09-12T15:18:22Z</dcterms:modified>
</cp:coreProperties>
</file>