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Евгений\Documents\пол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C:\Users\Евгений\Documents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0"/>
            <a:ext cx="2880320" cy="1478260"/>
          </a:xfrm>
          <a:prstGeom prst="rect">
            <a:avLst/>
          </a:prstGeom>
          <a:noFill/>
        </p:spPr>
      </p:pic>
      <p:pic>
        <p:nvPicPr>
          <p:cNvPr id="1028" name="Picture 4" descr="C:\Users\Евгений\Documents\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564904"/>
            <a:ext cx="1728192" cy="1447700"/>
          </a:xfrm>
          <a:prstGeom prst="rect">
            <a:avLst/>
          </a:prstGeom>
          <a:noFill/>
        </p:spPr>
      </p:pic>
      <p:pic>
        <p:nvPicPr>
          <p:cNvPr id="1029" name="Picture 5" descr="C:\Users\Евгений\Documents\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836712"/>
            <a:ext cx="2448273" cy="1836205"/>
          </a:xfrm>
          <a:prstGeom prst="rect">
            <a:avLst/>
          </a:prstGeom>
          <a:noFill/>
        </p:spPr>
      </p:pic>
      <p:pic>
        <p:nvPicPr>
          <p:cNvPr id="1031" name="Picture 7" descr="C:\Users\Евгений\Documents\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836712"/>
            <a:ext cx="2987824" cy="1757836"/>
          </a:xfrm>
          <a:prstGeom prst="rect">
            <a:avLst/>
          </a:prstGeom>
          <a:noFill/>
        </p:spPr>
      </p:pic>
      <p:pic>
        <p:nvPicPr>
          <p:cNvPr id="1032" name="Picture 8" descr="C:\Users\Евгений\Documents\renepjd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2780928"/>
            <a:ext cx="1210056" cy="1563624"/>
          </a:xfrm>
          <a:prstGeom prst="rect">
            <a:avLst/>
          </a:prstGeom>
          <a:noFill/>
        </p:spPr>
      </p:pic>
      <p:pic>
        <p:nvPicPr>
          <p:cNvPr id="1034" name="Picture 10" descr="C:\Users\Евгений\Documents\7Раевский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43608" y="4221088"/>
            <a:ext cx="1143000" cy="1359408"/>
          </a:xfrm>
          <a:prstGeom prst="rect">
            <a:avLst/>
          </a:prstGeom>
          <a:noFill/>
        </p:spPr>
      </p:pic>
      <p:pic>
        <p:nvPicPr>
          <p:cNvPr id="1035" name="Picture 11" descr="C:\Users\Евгений\Documents\Баграмян и Багратион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00192" y="4293096"/>
            <a:ext cx="1139315" cy="1368152"/>
          </a:xfrm>
          <a:prstGeom prst="rect">
            <a:avLst/>
          </a:prstGeom>
          <a:noFill/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979712" y="5321829"/>
            <a:ext cx="1152128" cy="1536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051720" y="2564904"/>
            <a:ext cx="2149492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076056" y="5373216"/>
            <a:ext cx="1212726" cy="1560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308304" y="2780928"/>
            <a:ext cx="1410805" cy="1616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131840" y="4005064"/>
            <a:ext cx="2111896" cy="1583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7" descr="C:\Users\Евгений\Documents\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836712"/>
            <a:ext cx="2987824" cy="1757836"/>
          </a:xfrm>
          <a:prstGeom prst="rect">
            <a:avLst/>
          </a:prstGeom>
          <a:noFill/>
        </p:spPr>
      </p:pic>
      <p:pic>
        <p:nvPicPr>
          <p:cNvPr id="16" name="Picture 17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131840" y="4077072"/>
            <a:ext cx="2111896" cy="1583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0</Words>
  <Application>Microsoft Office PowerPoint</Application>
  <PresentationFormat>Экран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Слайд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Евгений</dc:creator>
  <cp:lastModifiedBy>Евгений</cp:lastModifiedBy>
  <cp:revision>5</cp:revision>
  <dcterms:created xsi:type="dcterms:W3CDTF">2012-02-24T17:25:05Z</dcterms:created>
  <dcterms:modified xsi:type="dcterms:W3CDTF">2012-02-26T07:30:43Z</dcterms:modified>
</cp:coreProperties>
</file>