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C5E8-D9AC-4E74-A8F5-F2F2C6939C7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1BB3-5DA0-4962-A6BA-A21F3631CD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80_117bad3aa5011b2017bcbc7ff2a6ad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 №105 комбинированного вида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Адмиралтейского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района Санкт – Петербурга.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9" y="1928802"/>
            <a:ext cx="7358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Презентация Дидактической  игры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Три тучки».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383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 воспитатель: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Говорухина Людмила Николаевна.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857892"/>
            <a:ext cx="118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год.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oie-lente-landschap-vector_270-157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2093"/>
          </a:xfr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7643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 детей с состоянием  воды в природе на примере явлений погоды: дождь , снег , град.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мышление,  память , ориентировку в пространстве, быстроту внимания.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Развивать  умение отвечать  на вопросы воспитателя.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Воспитывать бережное отношение к воде, экономное  использование водных ресурсов.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oie-lente-landschap-vector_270-157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989"/>
            <a:ext cx="9144000" cy="6868989"/>
          </a:xfrm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Фланелеграф, силуэты трёх тучек: ( голубая, синяя, серая), капельки, снежинки, кружки – градинки – по количеству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072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Обобщить знания детей о воде, как объекте неживой природы, её значении в жизни человека, роли в окружающем мире, в каком состоянии она бывает.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ooie-lente-landschap-vector_270-157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71736" y="500042"/>
            <a:ext cx="26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571612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Показывает детям  три тучки.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Ребята, посмотрите, а что это такое? (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как вы думаете, что может идти из тучки? (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Посмотрите, что я вам сейчас раздам.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показывает детям капельки, снежинки, градинки)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называют по очереди, что воспитатель им даёт.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oie-lente-landschap-vector_270-157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3" y="357166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а давайте сейчас с вами поиграем.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я вам скажу: « Идёт дождь», то те,  у кого капельки несут и прикрепляют под  голубую тучку, которая находится посередине.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я говорю: « Идёт снег», то те, у кого снежинки несут и прикрепляют под серую тучку, которая находится слева.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я говорю: « Идёт град», то те, у кого кружочки – градинки несут и прикрепляют под синею тучку, которая находится справа.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Проводится игра.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oie-lente-landschap-vector_270-157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95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857496"/>
            <a:ext cx="504825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316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</cp:lastModifiedBy>
  <cp:revision>15</cp:revision>
  <dcterms:created xsi:type="dcterms:W3CDTF">2015-06-04T18:12:47Z</dcterms:created>
  <dcterms:modified xsi:type="dcterms:W3CDTF">2015-06-05T16:17:22Z</dcterms:modified>
</cp:coreProperties>
</file>