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C407D-BD8B-42FA-8D02-B06FDEBF0B6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9A2B2-83E2-4DBE-82C9-72FB0B612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C407D-BD8B-42FA-8D02-B06FDEBF0B6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9A2B2-83E2-4DBE-82C9-72FB0B612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C407D-BD8B-42FA-8D02-B06FDEBF0B6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9A2B2-83E2-4DBE-82C9-72FB0B612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C407D-BD8B-42FA-8D02-B06FDEBF0B6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9A2B2-83E2-4DBE-82C9-72FB0B612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C407D-BD8B-42FA-8D02-B06FDEBF0B6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9A2B2-83E2-4DBE-82C9-72FB0B612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C407D-BD8B-42FA-8D02-B06FDEBF0B6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9A2B2-83E2-4DBE-82C9-72FB0B612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C407D-BD8B-42FA-8D02-B06FDEBF0B6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9A2B2-83E2-4DBE-82C9-72FB0B612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C407D-BD8B-42FA-8D02-B06FDEBF0B6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9A2B2-83E2-4DBE-82C9-72FB0B612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C407D-BD8B-42FA-8D02-B06FDEBF0B6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9A2B2-83E2-4DBE-82C9-72FB0B612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C407D-BD8B-42FA-8D02-B06FDEBF0B6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9A2B2-83E2-4DBE-82C9-72FB0B612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C407D-BD8B-42FA-8D02-B06FDEBF0B6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9A2B2-83E2-4DBE-82C9-72FB0B612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BC407D-BD8B-42FA-8D02-B06FDEBF0B6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09A2B2-83E2-4DBE-82C9-72FB0B612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406640" cy="1124886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Мультимедийное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дидактическое пособие 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лет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7795592" cy="475252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1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«Дары осени»</a:t>
            </a:r>
          </a:p>
          <a:p>
            <a:endParaRPr lang="ru-RU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7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5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Гребенникова Елена </a:t>
            </a:r>
            <a:r>
              <a:rPr lang="ru-RU" sz="5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Раифовна</a:t>
            </a:r>
            <a:endParaRPr lang="ru-RU" sz="58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воспитатель,</a:t>
            </a:r>
          </a:p>
          <a:p>
            <a:r>
              <a:rPr lang="ru-RU" sz="5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 ГБОУ </a:t>
            </a:r>
            <a:r>
              <a:rPr lang="ru-RU" sz="5800" b="1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«ОЦ» </a:t>
            </a:r>
            <a:r>
              <a:rPr lang="ru-RU" sz="5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с.Богатое детский сад «Ромашка»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«Собери овощи»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756b2abbfb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3004983"/>
            <a:ext cx="3672408" cy="3853017"/>
          </a:xfrm>
        </p:spPr>
      </p:pic>
      <p:pic>
        <p:nvPicPr>
          <p:cNvPr id="6" name="Рисунок 5" descr="7233_40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348880"/>
            <a:ext cx="1627510" cy="2079885"/>
          </a:xfrm>
          <a:prstGeom prst="rect">
            <a:avLst/>
          </a:prstGeom>
        </p:spPr>
      </p:pic>
      <p:pic>
        <p:nvPicPr>
          <p:cNvPr id="7" name="Рисунок 6" descr="1-prodam-kapustu-i-morkov-op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980729"/>
            <a:ext cx="2247437" cy="2160240"/>
          </a:xfrm>
          <a:prstGeom prst="rect">
            <a:avLst/>
          </a:prstGeom>
        </p:spPr>
      </p:pic>
      <p:pic>
        <p:nvPicPr>
          <p:cNvPr id="8" name="Рисунок 7" descr="1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5013176"/>
            <a:ext cx="2168080" cy="1542004"/>
          </a:xfrm>
          <a:prstGeom prst="rect">
            <a:avLst/>
          </a:prstGeom>
        </p:spPr>
      </p:pic>
      <p:pic>
        <p:nvPicPr>
          <p:cNvPr id="9" name="Рисунок 8" descr="76370771_large_ogurcu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4456532"/>
            <a:ext cx="1800200" cy="2401468"/>
          </a:xfrm>
          <a:prstGeom prst="rect">
            <a:avLst/>
          </a:prstGeom>
        </p:spPr>
      </p:pic>
      <p:pic>
        <p:nvPicPr>
          <p:cNvPr id="11" name="Рисунок 10" descr="0057156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692696"/>
            <a:ext cx="2304256" cy="1728192"/>
          </a:xfrm>
          <a:prstGeom prst="rect">
            <a:avLst/>
          </a:prstGeom>
        </p:spPr>
      </p:pic>
      <p:pic>
        <p:nvPicPr>
          <p:cNvPr id="12" name="Рисунок 11" descr="bee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908720"/>
            <a:ext cx="2688299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0.07355 L 0.20487 0.619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3.14524E-7 L -0.0132 0.419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5846E-6 L -0.2441 0.40911 " pathEditMode="relative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80204E-6 L -0.23628 -0.04186 " pathEditMode="relative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«Какое дерево лишнее?»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2427847" cy="3384376"/>
          </a:xfrm>
        </p:spPr>
      </p:pic>
      <p:pic>
        <p:nvPicPr>
          <p:cNvPr id="5" name="Рисунок 4" descr="clip_image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8508" y="1268760"/>
            <a:ext cx="2785492" cy="3240360"/>
          </a:xfrm>
          <a:prstGeom prst="rect">
            <a:avLst/>
          </a:prstGeom>
        </p:spPr>
      </p:pic>
      <p:pic>
        <p:nvPicPr>
          <p:cNvPr id="6" name="Рисунок 5" descr="01labgi0l1238705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636912"/>
            <a:ext cx="3066719" cy="386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«Что лишнее?»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yellow_onio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2159843" cy="2160240"/>
          </a:xfrm>
        </p:spPr>
      </p:pic>
      <p:pic>
        <p:nvPicPr>
          <p:cNvPr id="5" name="Рисунок 4" descr="1316408547_perec-je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052736"/>
            <a:ext cx="1872208" cy="2496277"/>
          </a:xfrm>
          <a:prstGeom prst="rect">
            <a:avLst/>
          </a:prstGeom>
        </p:spPr>
      </p:pic>
      <p:pic>
        <p:nvPicPr>
          <p:cNvPr id="6" name="Рисунок 5" descr="0057156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861048"/>
            <a:ext cx="3456384" cy="2592288"/>
          </a:xfrm>
          <a:prstGeom prst="rect">
            <a:avLst/>
          </a:prstGeom>
        </p:spPr>
      </p:pic>
      <p:pic>
        <p:nvPicPr>
          <p:cNvPr id="7" name="Рисунок 6" descr="Proprietà-del-Pomodo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076522"/>
            <a:ext cx="3672408" cy="2445881"/>
          </a:xfrm>
          <a:prstGeom prst="rect">
            <a:avLst/>
          </a:prstGeom>
        </p:spPr>
      </p:pic>
      <p:pic>
        <p:nvPicPr>
          <p:cNvPr id="8" name="Рисунок 7" descr="7233_400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980728"/>
            <a:ext cx="2051720" cy="262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«Какой овощ горький?»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6370771_large_ogurcu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132856"/>
            <a:ext cx="2592288" cy="2827684"/>
          </a:xfrm>
        </p:spPr>
      </p:pic>
      <p:pic>
        <p:nvPicPr>
          <p:cNvPr id="5" name="Рисунок 4" descr="Proprietà-del-Pomodo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1909" y="4581128"/>
            <a:ext cx="3168563" cy="2110313"/>
          </a:xfrm>
          <a:prstGeom prst="rect">
            <a:avLst/>
          </a:prstGeom>
        </p:spPr>
      </p:pic>
      <p:pic>
        <p:nvPicPr>
          <p:cNvPr id="6" name="Рисунок 5" descr="1-prodam-kapustu-i-morkov-op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340768"/>
            <a:ext cx="2736304" cy="2630140"/>
          </a:xfrm>
          <a:prstGeom prst="rect">
            <a:avLst/>
          </a:prstGeom>
        </p:spPr>
      </p:pic>
      <p:pic>
        <p:nvPicPr>
          <p:cNvPr id="9" name="Рисунок 8" descr="be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329708"/>
            <a:ext cx="3371056" cy="2528292"/>
          </a:xfrm>
          <a:prstGeom prst="rect">
            <a:avLst/>
          </a:prstGeom>
        </p:spPr>
      </p:pic>
      <p:pic>
        <p:nvPicPr>
          <p:cNvPr id="10" name="Рисунок 9" descr="yellow_onio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124744"/>
            <a:ext cx="2483768" cy="239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18277"/>
            <a:ext cx="7488832" cy="5639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</TotalTime>
  <Words>46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Мультимедийное дидактическое пособие  для детей 3-4 лет</vt:lpstr>
      <vt:lpstr>«Собери овощи»</vt:lpstr>
      <vt:lpstr>«Какое дерево лишнее?»</vt:lpstr>
      <vt:lpstr>«Что лишнее?»</vt:lpstr>
      <vt:lpstr>«Какой овощ горький?»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Мультимедийное дидактическое пособие  для детей 3-4 лет</dc:title>
  <dc:creator>Димарик</dc:creator>
  <cp:lastModifiedBy>ирина</cp:lastModifiedBy>
  <cp:revision>9</cp:revision>
  <dcterms:created xsi:type="dcterms:W3CDTF">2014-10-16T15:10:25Z</dcterms:created>
  <dcterms:modified xsi:type="dcterms:W3CDTF">2015-09-09T14:31:43Z</dcterms:modified>
</cp:coreProperties>
</file>