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7" r:id="rId2"/>
    <p:sldId id="258" r:id="rId3"/>
    <p:sldId id="261" r:id="rId4"/>
    <p:sldId id="259" r:id="rId5"/>
    <p:sldId id="260" r:id="rId6"/>
    <p:sldId id="27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корниенко" initials="к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F2643C58-24FF-4683-BD40-09E1247EE303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DDAF96C8-7732-4C83-9F8B-D493B8C17F66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C23871-207C-4956-A864-93D0C6AFF25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B3C64-4753-4947-B6C1-F6A4BB4B6DAE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33A056-4EF1-45C1-A99A-46A689A914F7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2B57AA-43FB-4308-B2BE-BC251158960C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1C891B48-C23C-41BF-9A00-62EE1A471FB2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67CCF61-49E6-4A94-B100-614773722ABA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B3C3F503-F250-46C7-A0F8-5075A4942A2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8E19C6F9-48C7-447B-AC57-CC68B50332D4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43C482-7EE0-4715-AB93-F80E9EF7B32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465B0-1F52-45AF-8277-630D67097C91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FB45DA-0680-4209-88E2-5111CDD9081E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6F4F5-C047-44BD-B789-936DC0ACC5AB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B985675C-61CF-4334-9653-29FE3F0C6626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8B1D112-EBB7-49CB-9CF3-03C8EB4A302A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924BB1-1774-4BCF-ADBA-A89B8186C548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3AA33-B0DA-411F-934D-A959B8D8B476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CF70EC7-5A83-4F7D-86F3-FBA389D1B119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048CFF2-A04F-4F8E-87E4-4F05B1329CFD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AA089305-1C02-4FC4-8403-CB779DF7A4D8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ADF49C8-3742-4485-BD23-3F9C142F16F2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AC3841D-688B-46B6-9567-2BE793D96312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23.07.2015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BA7B291-AFD7-4DA0-8B77-0A95BDE2B18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slow">
    <p:pull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692696"/>
            <a:ext cx="7772400" cy="280831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Русский язык</a:t>
            </a:r>
            <a:b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2 класс</a:t>
            </a:r>
            <a:b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Слова, которые отвечают на вопросы КТО? ЧТО?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9313" y="5805264"/>
            <a:ext cx="2928937" cy="695549"/>
          </a:xfrm>
        </p:spPr>
        <p:txBody>
          <a:bodyPr>
            <a:noAutofit/>
          </a:bodyPr>
          <a:lstStyle/>
          <a:p>
            <a:pPr marL="36513" algn="l">
              <a:lnSpc>
                <a:spcPct val="80000"/>
              </a:lnSpc>
              <a:spcBef>
                <a:spcPct val="0"/>
              </a:spcBef>
            </a:pPr>
            <a:r>
              <a:rPr lang="ru-RU" altLang="ru-RU" sz="1400" dirty="0" smtClean="0">
                <a:solidFill>
                  <a:srgbClr val="C00000"/>
                </a:solidFill>
              </a:rPr>
              <a:t>Автор: Бурова Наталья Леонидовна</a:t>
            </a:r>
          </a:p>
          <a:p>
            <a:pPr marL="36513" algn="l">
              <a:lnSpc>
                <a:spcPct val="80000"/>
              </a:lnSpc>
              <a:spcBef>
                <a:spcPct val="0"/>
              </a:spcBef>
            </a:pPr>
            <a:r>
              <a:rPr lang="ru-RU" altLang="ru-RU" sz="1400" dirty="0">
                <a:solidFill>
                  <a:srgbClr val="C00000"/>
                </a:solidFill>
              </a:rPr>
              <a:t>у</a:t>
            </a:r>
            <a:r>
              <a:rPr lang="ru-RU" altLang="ru-RU" sz="1400" dirty="0" smtClean="0">
                <a:solidFill>
                  <a:srgbClr val="C00000"/>
                </a:solidFill>
              </a:rPr>
              <a:t>читель начальных классов</a:t>
            </a:r>
          </a:p>
          <a:p>
            <a:pPr marL="36513" algn="l">
              <a:lnSpc>
                <a:spcPct val="80000"/>
              </a:lnSpc>
              <a:spcBef>
                <a:spcPct val="0"/>
              </a:spcBef>
            </a:pPr>
            <a:r>
              <a:rPr lang="ru-RU" altLang="ru-RU" sz="1400" dirty="0" smtClean="0">
                <a:solidFill>
                  <a:srgbClr val="C00000"/>
                </a:solidFill>
              </a:rPr>
              <a:t>МОУ «СОШ № 22» г. Ухта</a:t>
            </a:r>
          </a:p>
        </p:txBody>
      </p:sp>
    </p:spTree>
    <p:extLst>
      <p:ext uri="{BB962C8B-B14F-4D97-AF65-F5344CB8AC3E}">
        <p14:creationId xmlns:p14="http://schemas.microsoft.com/office/powerpoint/2010/main" val="156647416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46112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АЛГОРИТМ</a:t>
            </a:r>
            <a:endParaRPr lang="ru-RU" sz="3200" b="0" dirty="0" smtClean="0"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00313" y="1071563"/>
            <a:ext cx="4357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Прочитайте слово.</a:t>
            </a:r>
            <a:endParaRPr lang="ru-RU" altLang="ru-RU" sz="2000">
              <a:solidFill>
                <a:prstClr val="black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571750" y="2286000"/>
            <a:ext cx="464343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Что обозначает слово?</a:t>
            </a:r>
            <a:endParaRPr lang="ru-RU" altLang="ru-RU" sz="1400">
              <a:solidFill>
                <a:prstClr val="black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71563" y="3571875"/>
            <a:ext cx="3643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prstClr val="black"/>
                </a:solidFill>
                <a:cs typeface="Arial" charset="0"/>
              </a:rPr>
              <a:t>Живые существа.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929313" y="3071813"/>
            <a:ext cx="30003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prstClr val="black"/>
                </a:solidFill>
                <a:cs typeface="Arial" charset="0"/>
              </a:rPr>
              <a:t>Неживые предметы, явления природы.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000250" y="5357813"/>
            <a:ext cx="1857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>
                <a:solidFill>
                  <a:prstClr val="black"/>
                </a:solidFill>
                <a:latin typeface="Arial" charset="0"/>
                <a:cs typeface="Arial" charset="0"/>
              </a:rPr>
              <a:t>КТО?</a:t>
            </a:r>
            <a:endParaRPr lang="ru-RU" altLang="ru-RU" sz="2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286500" y="5357813"/>
            <a:ext cx="171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ЧТО?</a:t>
            </a:r>
            <a:endParaRPr lang="ru-RU" altLang="ru-RU" sz="2400">
              <a:solidFill>
                <a:prstClr val="black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214813" y="1571625"/>
            <a:ext cx="484187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 rot="2773597">
            <a:off x="3220244" y="2774156"/>
            <a:ext cx="484188" cy="746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 rot="18920324">
            <a:off x="5308600" y="2789238"/>
            <a:ext cx="484188" cy="666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2571750" y="4500563"/>
            <a:ext cx="484188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6215063" y="4643438"/>
            <a:ext cx="484187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40643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19460" grpId="0"/>
      <p:bldP spid="9" grpId="0"/>
      <p:bldP spid="10" grpId="0"/>
      <p:bldP spid="11" grpId="0"/>
      <p:bldP spid="194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981075"/>
            <a:ext cx="6735762" cy="360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395288" y="5229225"/>
            <a:ext cx="820896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5400" b="1" dirty="0">
                <a:solidFill>
                  <a:schemeClr val="accent1"/>
                </a:solidFill>
              </a:rPr>
              <a:t>Рыжик лежит в корзине.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323850" y="4221163"/>
            <a:ext cx="2087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158750" y="4602163"/>
            <a:ext cx="1244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250825" y="4581525"/>
            <a:ext cx="1368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4000" b="1" dirty="0">
                <a:solidFill>
                  <a:srgbClr val="FF0000"/>
                </a:solidFill>
              </a:rPr>
              <a:t>Что?</a:t>
            </a: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V="1">
            <a:off x="827088" y="2133600"/>
            <a:ext cx="1657350" cy="25908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1835150" y="4652963"/>
            <a:ext cx="1368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4000" b="1" dirty="0">
                <a:solidFill>
                  <a:srgbClr val="FF0000"/>
                </a:solidFill>
              </a:rPr>
              <a:t>Кто?</a:t>
            </a:r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3059113" y="2420938"/>
            <a:ext cx="2665412" cy="2662237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4707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/>
      <p:bldP spid="38922" grpId="0" animBg="1"/>
      <p:bldP spid="38923" grpId="0"/>
      <p:bldP spid="389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71563" y="1357313"/>
            <a:ext cx="2071687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/>
            </a:pPr>
            <a:r>
              <a:rPr lang="ru-RU" sz="2200" b="1" dirty="0">
                <a:solidFill>
                  <a:srgbClr val="4E854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КТО?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/>
            </a:pPr>
            <a:r>
              <a:rPr lang="ru-RU" sz="22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/>
            </a:pPr>
            <a:r>
              <a:rPr lang="ru-RU" sz="24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Настя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/>
            </a:pPr>
            <a:r>
              <a:rPr lang="ru-RU" sz="24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дедушка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/>
            </a:pPr>
            <a:r>
              <a:rPr lang="ru-RU" sz="24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мышка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</a:tabLst>
              <a:defRPr/>
            </a:pPr>
            <a:r>
              <a:rPr lang="ru-RU" sz="24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школьник                                          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7750" y="1285875"/>
            <a:ext cx="2714625" cy="369252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srgbClr val="4E8542"/>
                </a:solidFill>
                <a:latin typeface="Arial" charset="0"/>
                <a:ea typeface="Times New Roman" pitchFamily="18" charset="0"/>
                <a:cs typeface="Arial" charset="0"/>
              </a:rPr>
              <a:t> ЧТО?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2400" b="1">
              <a:solidFill>
                <a:prstClr val="black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prstClr val="black"/>
                </a:solidFill>
                <a:latin typeface="Arial" charset="0"/>
                <a:ea typeface="Times New Roman" pitchFamily="18" charset="0"/>
                <a:cs typeface="Arial" charset="0"/>
              </a:rPr>
              <a:t>Утро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prstClr val="black"/>
                </a:solidFill>
                <a:latin typeface="Arial" charset="0"/>
                <a:ea typeface="Times New Roman" pitchFamily="18" charset="0"/>
                <a:cs typeface="Arial" charset="0"/>
              </a:rPr>
              <a:t>весна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prstClr val="black"/>
                </a:solidFill>
                <a:latin typeface="Arial" charset="0"/>
                <a:ea typeface="Times New Roman" pitchFamily="18" charset="0"/>
                <a:cs typeface="Arial" charset="0"/>
              </a:rPr>
              <a:t>игрушка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prstClr val="black"/>
                </a:solidFill>
                <a:latin typeface="Arial" charset="0"/>
                <a:ea typeface="Times New Roman" pitchFamily="18" charset="0"/>
                <a:cs typeface="Arial" charset="0"/>
              </a:rPr>
              <a:t>книжка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prstClr val="black"/>
                </a:solidFill>
                <a:latin typeface="Arial" charset="0"/>
                <a:ea typeface="Times New Roman" pitchFamily="18" charset="0"/>
                <a:cs typeface="Arial" charset="0"/>
              </a:rPr>
              <a:t>урок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prstClr val="black"/>
                </a:solidFill>
                <a:latin typeface="Arial" charset="0"/>
                <a:ea typeface="Times New Roman" pitchFamily="18" charset="0"/>
                <a:cs typeface="Arial" charset="0"/>
              </a:rPr>
              <a:t>дорожка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prstClr val="black"/>
                </a:solidFill>
                <a:latin typeface="Arial" charset="0"/>
                <a:ea typeface="Times New Roman" pitchFamily="18" charset="0"/>
                <a:cs typeface="Arial" charset="0"/>
              </a:rPr>
              <a:t>гриб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6657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39750" y="476250"/>
            <a:ext cx="80645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5400" b="1" dirty="0" smtClean="0">
                <a:solidFill>
                  <a:srgbClr val="000099"/>
                </a:solidFill>
              </a:rPr>
              <a:t>Слова, которые отвечают </a:t>
            </a:r>
            <a:r>
              <a:rPr lang="ru-RU" altLang="ru-RU" sz="5400" b="1" dirty="0">
                <a:solidFill>
                  <a:srgbClr val="000099"/>
                </a:solidFill>
              </a:rPr>
              <a:t>на вопросы кто</a:t>
            </a:r>
            <a:r>
              <a:rPr lang="ru-RU" altLang="ru-RU" sz="5400" b="1" dirty="0" smtClean="0">
                <a:solidFill>
                  <a:srgbClr val="000099"/>
                </a:solidFill>
              </a:rPr>
              <a:t>? </a:t>
            </a:r>
            <a:r>
              <a:rPr lang="ru-RU" altLang="ru-RU" sz="5400" b="1" dirty="0">
                <a:solidFill>
                  <a:srgbClr val="000099"/>
                </a:solidFill>
              </a:rPr>
              <a:t>что?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23850" y="2781300"/>
            <a:ext cx="27352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800" b="1">
                <a:solidFill>
                  <a:srgbClr val="FF0000"/>
                </a:solidFill>
              </a:rPr>
              <a:t>Цель: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684213" y="3933825"/>
            <a:ext cx="77041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 b="1" dirty="0" smtClean="0">
                <a:solidFill>
                  <a:srgbClr val="000099"/>
                </a:solidFill>
              </a:rPr>
              <a:t>Научиться </a:t>
            </a:r>
            <a:r>
              <a:rPr lang="ru-RU" altLang="ru-RU" sz="3600" b="1" dirty="0">
                <a:solidFill>
                  <a:srgbClr val="000099"/>
                </a:solidFill>
              </a:rPr>
              <a:t>правильно </a:t>
            </a:r>
            <a:r>
              <a:rPr lang="ru-RU" altLang="ru-RU" sz="3600" b="1" dirty="0" smtClean="0">
                <a:solidFill>
                  <a:srgbClr val="000099"/>
                </a:solidFill>
              </a:rPr>
              <a:t>ставить вопросы 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Кто?</a:t>
            </a:r>
            <a:r>
              <a:rPr lang="ru-RU" altLang="ru-RU" sz="3600" b="1" dirty="0" smtClean="0">
                <a:solidFill>
                  <a:srgbClr val="000099"/>
                </a:solidFill>
              </a:rPr>
              <a:t> и 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Что?</a:t>
            </a:r>
            <a:r>
              <a:rPr lang="ru-RU" altLang="ru-RU" sz="3600" b="1" dirty="0" smtClean="0">
                <a:solidFill>
                  <a:srgbClr val="000099"/>
                </a:solidFill>
              </a:rPr>
              <a:t> к словам .</a:t>
            </a:r>
            <a:endParaRPr lang="ru-RU" alt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173941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785938" y="3000375"/>
            <a:ext cx="4429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ru-RU" altLang="ru-RU" sz="2800" b="1">
                <a:latin typeface="Arial" charset="0"/>
              </a:rPr>
              <a:t>Я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143500" y="1857375"/>
            <a:ext cx="1085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ru-RU" altLang="ru-RU" sz="2800" b="1">
                <a:latin typeface="Arial" charset="0"/>
              </a:rPr>
              <a:t>знаю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72063" y="2857500"/>
            <a:ext cx="1920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ru-RU" altLang="ru-RU" sz="2800" b="1">
                <a:latin typeface="Arial" charset="0"/>
              </a:rPr>
              <a:t>запомнил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72063" y="3929063"/>
            <a:ext cx="2097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ru-RU" altLang="ru-RU" sz="2800" b="1">
                <a:latin typeface="Arial" charset="0"/>
              </a:rPr>
              <a:t>справился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2857500" y="3000375"/>
            <a:ext cx="1928813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20900961">
            <a:off x="2835275" y="2270125"/>
            <a:ext cx="1906588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812029">
            <a:off x="2816225" y="3787775"/>
            <a:ext cx="189865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13793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683568" y="1700808"/>
            <a:ext cx="1947515" cy="1837271"/>
          </a:xfrm>
          <a:prstGeom prst="smileyFace">
            <a:avLst>
              <a:gd name="adj" fmla="val 4653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"/>
          <p:cNvSpPr>
            <a:spLocks noChangeArrowheads="1"/>
          </p:cNvSpPr>
          <p:nvPr/>
        </p:nvSpPr>
        <p:spPr bwMode="auto">
          <a:xfrm>
            <a:off x="5724128" y="1670835"/>
            <a:ext cx="1872208" cy="1825549"/>
          </a:xfrm>
          <a:prstGeom prst="smileyFace">
            <a:avLst>
              <a:gd name="adj" fmla="val -4653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203848" y="1675367"/>
            <a:ext cx="1925532" cy="1837271"/>
          </a:xfrm>
          <a:prstGeom prst="smileyFace">
            <a:avLst>
              <a:gd name="adj" fmla="val 384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94157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714500"/>
            <a:ext cx="8450263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899066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57313" y="1143000"/>
            <a:ext cx="65674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>
                <a:solidFill>
                  <a:prstClr val="black"/>
                </a:solidFill>
                <a:cs typeface="Arial" charset="0"/>
              </a:rPr>
              <a:t>Определяем</a:t>
            </a:r>
            <a:r>
              <a:rPr lang="ru-RU" altLang="ru-RU" sz="2800" b="1">
                <a:solidFill>
                  <a:prstClr val="black"/>
                </a:solidFill>
                <a:cs typeface="Arial" charset="0"/>
              </a:rPr>
              <a:t> основной вопрос урока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000250" y="3000375"/>
            <a:ext cx="5573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>
                <a:solidFill>
                  <a:prstClr val="black"/>
                </a:solidFill>
                <a:cs typeface="Arial" charset="0"/>
              </a:rPr>
              <a:t>Открываем новые знания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71688" y="4500563"/>
            <a:ext cx="5807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>
                <a:solidFill>
                  <a:prstClr val="black"/>
                </a:solidFill>
                <a:cs typeface="Arial" charset="0"/>
              </a:rPr>
              <a:t>Применяем новые знания</a:t>
            </a:r>
          </a:p>
        </p:txBody>
      </p:sp>
    </p:spTree>
    <p:extLst>
      <p:ext uri="{BB962C8B-B14F-4D97-AF65-F5344CB8AC3E}">
        <p14:creationId xmlns:p14="http://schemas.microsoft.com/office/powerpoint/2010/main" val="338122547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28625" y="2124462"/>
            <a:ext cx="8358188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800" b="1" dirty="0">
                <a:solidFill>
                  <a:schemeClr val="accent1"/>
                </a:solidFill>
                <a:latin typeface="Arial" charset="0"/>
                <a:ea typeface="Times New Roman" pitchFamily="18" charset="0"/>
                <a:cs typeface="Arial" charset="0"/>
              </a:rPr>
              <a:t>Рыжик лежит в корзине.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4400" b="1" dirty="0">
              <a:solidFill>
                <a:srgbClr val="215968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4400" b="1" dirty="0">
              <a:solidFill>
                <a:srgbClr val="215968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35829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28625" y="1785908"/>
            <a:ext cx="835818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800" b="1" dirty="0">
                <a:solidFill>
                  <a:schemeClr val="accent1"/>
                </a:solidFill>
                <a:latin typeface="Arial" charset="0"/>
                <a:ea typeface="Times New Roman" pitchFamily="18" charset="0"/>
                <a:cs typeface="Arial" charset="0"/>
              </a:rPr>
              <a:t>Рыжик лежит в корзине.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4400" b="1" dirty="0">
              <a:solidFill>
                <a:srgbClr val="215968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4400" b="1" dirty="0">
              <a:solidFill>
                <a:srgbClr val="215968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ea typeface="Times New Roman" pitchFamily="18" charset="0"/>
                <a:cs typeface="Arial" charset="0"/>
              </a:rPr>
              <a:t>КТО ?   ЧТО ?</a:t>
            </a:r>
            <a:endParaRPr lang="ru-RU" altLang="ru-RU" sz="4400" dirty="0">
              <a:solidFill>
                <a:schemeClr val="accent2">
                  <a:lumMod val="75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92300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05342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5400" b="1" dirty="0">
                <a:solidFill>
                  <a:srgbClr val="000099"/>
                </a:solidFill>
              </a:rPr>
              <a:t>Слова, которые отвечают на вопросы кто? что?</a:t>
            </a:r>
          </a:p>
        </p:txBody>
      </p:sp>
    </p:spTree>
    <p:extLst>
      <p:ext uri="{BB962C8B-B14F-4D97-AF65-F5344CB8AC3E}">
        <p14:creationId xmlns:p14="http://schemas.microsoft.com/office/powerpoint/2010/main" val="346525414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39750" y="476250"/>
            <a:ext cx="80645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5400" b="1" dirty="0" smtClean="0">
                <a:solidFill>
                  <a:srgbClr val="000099"/>
                </a:solidFill>
              </a:rPr>
              <a:t>Слова, которые отвечают </a:t>
            </a:r>
            <a:r>
              <a:rPr lang="ru-RU" altLang="ru-RU" sz="5400" b="1" dirty="0">
                <a:solidFill>
                  <a:srgbClr val="000099"/>
                </a:solidFill>
              </a:rPr>
              <a:t>на вопросы </a:t>
            </a:r>
            <a:r>
              <a:rPr lang="ru-RU" altLang="ru-RU" sz="5400" b="1" dirty="0" smtClean="0">
                <a:solidFill>
                  <a:srgbClr val="000099"/>
                </a:solidFill>
              </a:rPr>
              <a:t>кто? что</a:t>
            </a:r>
            <a:r>
              <a:rPr lang="ru-RU" altLang="ru-RU" sz="5400" b="1" dirty="0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23848" y="2785104"/>
            <a:ext cx="27352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800" b="1" dirty="0">
                <a:solidFill>
                  <a:srgbClr val="FF0000"/>
                </a:solidFill>
              </a:rPr>
              <a:t>Цель: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684213" y="3933825"/>
            <a:ext cx="77041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 b="1" dirty="0" smtClean="0">
                <a:solidFill>
                  <a:srgbClr val="000099"/>
                </a:solidFill>
              </a:rPr>
              <a:t>Научиться </a:t>
            </a:r>
            <a:r>
              <a:rPr lang="ru-RU" altLang="ru-RU" sz="3600" b="1" dirty="0">
                <a:solidFill>
                  <a:srgbClr val="000099"/>
                </a:solidFill>
              </a:rPr>
              <a:t>правильно </a:t>
            </a:r>
            <a:r>
              <a:rPr lang="ru-RU" altLang="ru-RU" sz="3600" b="1" dirty="0" smtClean="0">
                <a:solidFill>
                  <a:srgbClr val="000099"/>
                </a:solidFill>
              </a:rPr>
              <a:t>ставить вопросы 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Кто?</a:t>
            </a:r>
            <a:r>
              <a:rPr lang="ru-RU" altLang="ru-RU" sz="3600" b="1" dirty="0" smtClean="0">
                <a:solidFill>
                  <a:srgbClr val="000099"/>
                </a:solidFill>
              </a:rPr>
              <a:t> и 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Что?</a:t>
            </a:r>
            <a:r>
              <a:rPr lang="ru-RU" altLang="ru-RU" sz="3600" b="1" dirty="0" smtClean="0">
                <a:solidFill>
                  <a:srgbClr val="000099"/>
                </a:solidFill>
              </a:rPr>
              <a:t> к словам.</a:t>
            </a:r>
            <a:endParaRPr lang="ru-RU" altLang="ru-RU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68546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27584" y="1182478"/>
            <a:ext cx="309634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 dirty="0" smtClean="0">
                <a:solidFill>
                  <a:srgbClr val="000099"/>
                </a:solidFill>
                <a:latin typeface="Arial" charset="0"/>
              </a:rPr>
              <a:t>в…р…бей</a:t>
            </a:r>
            <a:endParaRPr lang="ru-RU" altLang="ru-RU" sz="4400" b="1" dirty="0">
              <a:solidFill>
                <a:srgbClr val="000099"/>
              </a:solidFill>
              <a:latin typeface="Arial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rgbClr val="000099"/>
                </a:solidFill>
                <a:latin typeface="Arial" charset="0"/>
              </a:rPr>
              <a:t>с…бака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rgbClr val="000099"/>
                </a:solidFill>
                <a:latin typeface="Arial" charset="0"/>
              </a:rPr>
              <a:t>дев…</a:t>
            </a:r>
            <a:r>
              <a:rPr lang="ru-RU" altLang="ru-RU" sz="4400" b="1" dirty="0" err="1">
                <a:solidFill>
                  <a:srgbClr val="000099"/>
                </a:solidFill>
                <a:latin typeface="Arial" charset="0"/>
              </a:rPr>
              <a:t>чка</a:t>
            </a:r>
            <a:endParaRPr lang="ru-RU" altLang="ru-RU" sz="44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580063" y="1196975"/>
            <a:ext cx="252095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rgbClr val="000099"/>
                </a:solidFill>
                <a:latin typeface="Arial" charset="0"/>
              </a:rPr>
              <a:t>б…</a:t>
            </a:r>
            <a:r>
              <a:rPr lang="ru-RU" altLang="ru-RU" sz="4400" b="1" dirty="0" err="1">
                <a:solidFill>
                  <a:srgbClr val="000099"/>
                </a:solidFill>
                <a:latin typeface="Arial" charset="0"/>
              </a:rPr>
              <a:t>рёза</a:t>
            </a:r>
            <a:endParaRPr lang="ru-RU" altLang="ru-RU" sz="4400" b="1" dirty="0">
              <a:solidFill>
                <a:srgbClr val="000099"/>
              </a:solidFill>
              <a:latin typeface="Arial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rgbClr val="000099"/>
                </a:solidFill>
                <a:latin typeface="Arial" charset="0"/>
              </a:rPr>
              <a:t>п…года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rgbClr val="000099"/>
                </a:solidFill>
                <a:latin typeface="Arial" charset="0"/>
              </a:rPr>
              <a:t>…зык</a:t>
            </a:r>
          </a:p>
        </p:txBody>
      </p:sp>
    </p:spTree>
    <p:extLst>
      <p:ext uri="{BB962C8B-B14F-4D97-AF65-F5344CB8AC3E}">
        <p14:creationId xmlns:p14="http://schemas.microsoft.com/office/powerpoint/2010/main" val="183185758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68313" y="1916113"/>
            <a:ext cx="287972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 dirty="0" smtClean="0">
                <a:solidFill>
                  <a:srgbClr val="000099"/>
                </a:solidFill>
                <a:latin typeface="Arial" charset="0"/>
              </a:rPr>
              <a:t>в</a:t>
            </a:r>
            <a:r>
              <a:rPr lang="ru-RU" altLang="ru-RU" sz="4400" b="1" dirty="0" smtClean="0">
                <a:solidFill>
                  <a:srgbClr val="FF0000"/>
                </a:solidFill>
                <a:latin typeface="Arial" charset="0"/>
              </a:rPr>
              <a:t>о</a:t>
            </a:r>
            <a:r>
              <a:rPr lang="ru-RU" altLang="ru-RU" sz="4400" b="1" dirty="0" smtClean="0">
                <a:solidFill>
                  <a:srgbClr val="000099"/>
                </a:solidFill>
                <a:latin typeface="Arial" charset="0"/>
              </a:rPr>
              <a:t>р</a:t>
            </a:r>
            <a:r>
              <a:rPr lang="ru-RU" altLang="ru-RU" sz="4400" b="1" dirty="0" smtClean="0">
                <a:solidFill>
                  <a:srgbClr val="FF0000"/>
                </a:solidFill>
                <a:latin typeface="Arial" charset="0"/>
              </a:rPr>
              <a:t>о</a:t>
            </a:r>
            <a:r>
              <a:rPr lang="ru-RU" altLang="ru-RU" sz="4400" b="1" dirty="0" smtClean="0">
                <a:solidFill>
                  <a:srgbClr val="000099"/>
                </a:solidFill>
                <a:latin typeface="Arial" charset="0"/>
              </a:rPr>
              <a:t>бей</a:t>
            </a:r>
            <a:endParaRPr lang="ru-RU" altLang="ru-RU" sz="4400" b="1" dirty="0">
              <a:solidFill>
                <a:srgbClr val="000099"/>
              </a:solidFill>
              <a:latin typeface="Arial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rgbClr val="000099"/>
                </a:solidFill>
                <a:latin typeface="Arial" charset="0"/>
              </a:rPr>
              <a:t>с</a:t>
            </a:r>
            <a:r>
              <a:rPr lang="ru-RU" altLang="ru-RU" sz="4400" b="1" dirty="0">
                <a:solidFill>
                  <a:srgbClr val="FF0000"/>
                </a:solidFill>
                <a:latin typeface="Arial" charset="0"/>
              </a:rPr>
              <a:t>о</a:t>
            </a:r>
            <a:r>
              <a:rPr lang="ru-RU" altLang="ru-RU" sz="4400" b="1" dirty="0">
                <a:solidFill>
                  <a:srgbClr val="000099"/>
                </a:solidFill>
                <a:latin typeface="Arial" charset="0"/>
              </a:rPr>
              <a:t>бака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rgbClr val="000099"/>
                </a:solidFill>
                <a:latin typeface="Arial" charset="0"/>
              </a:rPr>
              <a:t>дев</a:t>
            </a:r>
            <a:r>
              <a:rPr lang="ru-RU" altLang="ru-RU" sz="4400" b="1" dirty="0">
                <a:solidFill>
                  <a:srgbClr val="FF0000"/>
                </a:solidFill>
                <a:latin typeface="Arial" charset="0"/>
              </a:rPr>
              <a:t>о</a:t>
            </a:r>
            <a:r>
              <a:rPr lang="ru-RU" altLang="ru-RU" sz="4400" b="1" dirty="0">
                <a:solidFill>
                  <a:srgbClr val="000099"/>
                </a:solidFill>
                <a:latin typeface="Arial" charset="0"/>
              </a:rPr>
              <a:t>чка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508625" y="1989138"/>
            <a:ext cx="252095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>
                <a:solidFill>
                  <a:srgbClr val="000099"/>
                </a:solidFill>
                <a:latin typeface="Arial" charset="0"/>
              </a:rPr>
              <a:t>б</a:t>
            </a:r>
            <a:r>
              <a:rPr lang="ru-RU" altLang="ru-RU" sz="4400" b="1">
                <a:solidFill>
                  <a:srgbClr val="FF0000"/>
                </a:solidFill>
                <a:latin typeface="Arial" charset="0"/>
              </a:rPr>
              <a:t>е</a:t>
            </a:r>
            <a:r>
              <a:rPr lang="ru-RU" altLang="ru-RU" sz="4400" b="1">
                <a:solidFill>
                  <a:srgbClr val="000099"/>
                </a:solidFill>
                <a:latin typeface="Arial" charset="0"/>
              </a:rPr>
              <a:t>рёза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>
                <a:solidFill>
                  <a:srgbClr val="000099"/>
                </a:solidFill>
                <a:latin typeface="Arial" charset="0"/>
              </a:rPr>
              <a:t>п</a:t>
            </a:r>
            <a:r>
              <a:rPr lang="ru-RU" altLang="ru-RU" sz="4400" b="1">
                <a:solidFill>
                  <a:srgbClr val="FF0000"/>
                </a:solidFill>
                <a:latin typeface="Arial" charset="0"/>
              </a:rPr>
              <a:t>о</a:t>
            </a:r>
            <a:r>
              <a:rPr lang="ru-RU" altLang="ru-RU" sz="4400" b="1">
                <a:solidFill>
                  <a:srgbClr val="000099"/>
                </a:solidFill>
                <a:latin typeface="Arial" charset="0"/>
              </a:rPr>
              <a:t>года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>
                <a:solidFill>
                  <a:srgbClr val="FF0000"/>
                </a:solidFill>
                <a:latin typeface="Arial" charset="0"/>
              </a:rPr>
              <a:t>я</a:t>
            </a:r>
            <a:r>
              <a:rPr lang="ru-RU" altLang="ru-RU" sz="4400" b="1">
                <a:solidFill>
                  <a:srgbClr val="000099"/>
                </a:solidFill>
                <a:latin typeface="Arial" charset="0"/>
              </a:rPr>
              <a:t>зык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84213" y="620713"/>
            <a:ext cx="1943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>
                <a:solidFill>
                  <a:srgbClr val="990000"/>
                </a:solidFill>
                <a:latin typeface="Arial" charset="0"/>
              </a:rPr>
              <a:t>Кто?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5795963" y="620713"/>
            <a:ext cx="1943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>
                <a:solidFill>
                  <a:srgbClr val="990000"/>
                </a:solidFill>
                <a:latin typeface="Arial" charset="0"/>
              </a:rPr>
              <a:t>Что?</a:t>
            </a:r>
          </a:p>
        </p:txBody>
      </p:sp>
    </p:spTree>
    <p:extLst>
      <p:ext uri="{BB962C8B-B14F-4D97-AF65-F5344CB8AC3E}">
        <p14:creationId xmlns:p14="http://schemas.microsoft.com/office/powerpoint/2010/main" val="1779669481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169</Words>
  <Application>Microsoft Office PowerPoint</Application>
  <PresentationFormat>Экран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Русский язык 2 класс Слова, которые отвечают на вопросы КТО? ЧТО?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 2 класс Слова, которые отвечают на вопросы КТО? ЧТО?</dc:title>
  <dc:creator>корниенко</dc:creator>
  <cp:lastModifiedBy>корниенко</cp:lastModifiedBy>
  <cp:revision>9</cp:revision>
  <dcterms:created xsi:type="dcterms:W3CDTF">2015-07-22T19:04:35Z</dcterms:created>
  <dcterms:modified xsi:type="dcterms:W3CDTF">2015-07-23T19:17:20Z</dcterms:modified>
</cp:coreProperties>
</file>