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72" y="-7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C963-F3A1-41F9-8588-016B12262D8A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7971-BD11-4549-AF1D-63D92991888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C963-F3A1-41F9-8588-016B12262D8A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7971-BD11-4549-AF1D-63D929918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C963-F3A1-41F9-8588-016B12262D8A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7971-BD11-4549-AF1D-63D929918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C963-F3A1-41F9-8588-016B12262D8A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7971-BD11-4549-AF1D-63D9299188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C963-F3A1-41F9-8588-016B12262D8A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7971-BD11-4549-AF1D-63D929918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C963-F3A1-41F9-8588-016B12262D8A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7971-BD11-4549-AF1D-63D9299188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C963-F3A1-41F9-8588-016B12262D8A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7971-BD11-4549-AF1D-63D9299188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C963-F3A1-41F9-8588-016B12262D8A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7971-BD11-4549-AF1D-63D929918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C963-F3A1-41F9-8588-016B12262D8A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7971-BD11-4549-AF1D-63D929918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C963-F3A1-41F9-8588-016B12262D8A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7971-BD11-4549-AF1D-63D929918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C963-F3A1-41F9-8588-016B12262D8A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7971-BD11-4549-AF1D-63D92991888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1FC963-F3A1-41F9-8588-016B12262D8A}" type="datetimeFigureOut">
              <a:rPr lang="ru-RU" smtClean="0"/>
              <a:t>30.07.2015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707971-BD11-4549-AF1D-63D9299188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46146662_1247162534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408953" cy="56886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342034"/>
            <a:ext cx="8305800" cy="151596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dirty="0" smtClean="0">
                <a:solidFill>
                  <a:srgbClr val="CC0099"/>
                </a:solidFill>
              </a:rPr>
              <a:t>Принимали участие обучающиеся 3 «В» класса</a:t>
            </a:r>
          </a:p>
          <a:p>
            <a:pPr algn="ctr"/>
            <a:r>
              <a:rPr lang="ru-RU" sz="2400" dirty="0" smtClean="0">
                <a:solidFill>
                  <a:srgbClr val="CC0099"/>
                </a:solidFill>
              </a:rPr>
              <a:t>ГБОУ СОШ № 2005 г. Москвы</a:t>
            </a:r>
          </a:p>
          <a:p>
            <a:pPr algn="ctr"/>
            <a:r>
              <a:rPr lang="ru-RU" sz="2400" dirty="0" smtClean="0">
                <a:solidFill>
                  <a:srgbClr val="CC0099"/>
                </a:solidFill>
              </a:rPr>
              <a:t>Классный руководитель: Захарьина И.В</a:t>
            </a:r>
            <a:r>
              <a:rPr lang="ru-RU" sz="2400" dirty="0" smtClean="0">
                <a:solidFill>
                  <a:srgbClr val="CC0099"/>
                </a:solidFill>
              </a:rPr>
              <a:t>.</a:t>
            </a:r>
          </a:p>
          <a:p>
            <a:pPr algn="ctr"/>
            <a:r>
              <a:rPr lang="ru-RU" sz="2400" dirty="0" smtClean="0">
                <a:solidFill>
                  <a:srgbClr val="CC0099"/>
                </a:solidFill>
              </a:rPr>
              <a:t>2014 год</a:t>
            </a:r>
            <a:endParaRPr lang="ru-RU" sz="2400" dirty="0" smtClean="0">
              <a:solidFill>
                <a:srgbClr val="CC009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993" y="620688"/>
            <a:ext cx="8305800" cy="96997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Акция «Первоцветы»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7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509724"/>
            <a:ext cx="4821632" cy="2304255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Мы старательно трудились,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Мастерили мы цветы.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Из бумаги вырезали,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Крепко ниточкой скрепляли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Для рождения красоты!</a:t>
            </a:r>
            <a:endParaRPr lang="ru-RU" sz="2400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0" name="Picture 2" descr="C:\Школа фото с телефона 2 2013-14\IMAG0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606003" cy="46085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2051" name="Picture 3" descr="C:\Школа фото с телефона 2 2013-14\IMAG0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5760640" cy="32575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4372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705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</a:rPr>
              <a:t>Наша цель – беречь Природу!</a:t>
            </a:r>
            <a:endParaRPr lang="ru-RU" sz="4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Школа фото с телефона 2 2013-14\IMAG0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556792"/>
            <a:ext cx="7767769" cy="43924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114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User\Desktop\pervocv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11" y="332656"/>
            <a:ext cx="8151643" cy="607279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024" y="620688"/>
            <a:ext cx="7315215" cy="1143000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chemeClr val="bg1"/>
                </a:solidFill>
              </a:rPr>
              <a:t>Наш девиз: «Добру – дорогу»!</a:t>
            </a:r>
            <a:endParaRPr lang="ru-RU" sz="3600" i="1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Школа фото с телефона 2 2013-14\IMAG02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55" y="1556792"/>
            <a:ext cx="7651238" cy="432659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40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99379281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342084" cy="489654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512511" cy="1143000"/>
          </a:xfrm>
        </p:spPr>
        <p:txBody>
          <a:bodyPr/>
          <a:lstStyle/>
          <a:p>
            <a:pPr algn="l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Пусть подснежники цветут,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В гости в лес к себе зовут.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i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65168"/>
            <a:ext cx="505936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53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417" y="4725144"/>
            <a:ext cx="6512511" cy="1584176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Не сорвем цветы мы в поле,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Не загубим их в лесу.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Лучше смастерим их в школе,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Всем подарим красоту!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3200" i="1" dirty="0" smtClean="0"/>
              <a:t> </a:t>
            </a:r>
            <a:endParaRPr lang="ru-RU" sz="3200" i="1" dirty="0"/>
          </a:p>
        </p:txBody>
      </p:sp>
      <p:pic>
        <p:nvPicPr>
          <p:cNvPr id="8196" name="Picture 4" descr="C:\Школа фото с телефона 2 2013-14\IMAG0094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6079843" cy="40473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2299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120680" cy="1219200"/>
          </a:xfrm>
        </p:spPr>
        <p:txBody>
          <a:bodyPr>
            <a:noAutofit/>
          </a:bodyPr>
          <a:lstStyle/>
          <a:p>
            <a:pPr algn="l"/>
            <a:r>
              <a:rPr lang="ru-RU" sz="1600" i="1" dirty="0">
                <a:solidFill>
                  <a:srgbClr val="CC0099"/>
                </a:solidFill>
              </a:rPr>
              <a:t>Из земли подснежник вышел на рассвете.</a:t>
            </a:r>
            <a:br>
              <a:rPr lang="ru-RU" sz="1600" i="1" dirty="0">
                <a:solidFill>
                  <a:srgbClr val="CC0099"/>
                </a:solidFill>
              </a:rPr>
            </a:br>
            <a:r>
              <a:rPr lang="ru-RU" sz="1600" i="1" dirty="0">
                <a:solidFill>
                  <a:srgbClr val="CC0099"/>
                </a:solidFill>
              </a:rPr>
              <a:t> Глянул боязливо: не сорвут ли дети?</a:t>
            </a:r>
            <a:br>
              <a:rPr lang="ru-RU" sz="1600" i="1" dirty="0">
                <a:solidFill>
                  <a:srgbClr val="CC0099"/>
                </a:solidFill>
              </a:rPr>
            </a:br>
            <a:r>
              <a:rPr lang="ru-RU" sz="1600" i="1" dirty="0">
                <a:solidFill>
                  <a:srgbClr val="CC0099"/>
                </a:solidFill>
              </a:rPr>
              <a:t> Но сказали дети ласково: «Расти!»</a:t>
            </a:r>
            <a:br>
              <a:rPr lang="ru-RU" sz="1600" i="1" dirty="0">
                <a:solidFill>
                  <a:srgbClr val="CC0099"/>
                </a:solidFill>
              </a:rPr>
            </a:br>
            <a:r>
              <a:rPr lang="ru-RU" sz="1600" i="1" dirty="0">
                <a:solidFill>
                  <a:srgbClr val="CC0099"/>
                </a:solidFill>
              </a:rPr>
              <a:t> Мы тебя не тронем: все должны </a:t>
            </a:r>
            <a:r>
              <a:rPr lang="ru-RU" sz="1600" i="1" dirty="0" smtClean="0">
                <a:solidFill>
                  <a:srgbClr val="CC0099"/>
                </a:solidFill>
              </a:rPr>
              <a:t>цвести!</a:t>
            </a:r>
            <a:br>
              <a:rPr lang="ru-RU" sz="1600" i="1" dirty="0" smtClean="0">
                <a:solidFill>
                  <a:srgbClr val="CC0099"/>
                </a:solidFill>
              </a:rPr>
            </a:br>
            <a:r>
              <a:rPr lang="ru-RU" sz="1600" i="1" dirty="0" smtClean="0">
                <a:solidFill>
                  <a:srgbClr val="CC0099"/>
                </a:solidFill>
              </a:rPr>
              <a:t>                                                   </a:t>
            </a:r>
            <a:r>
              <a:rPr lang="ru-RU" sz="1600" i="1" dirty="0" err="1" smtClean="0">
                <a:solidFill>
                  <a:srgbClr val="CC0099"/>
                </a:solidFill>
              </a:rPr>
              <a:t>Ю.Капытов</a:t>
            </a:r>
            <a:endParaRPr lang="ru-RU" sz="1600" i="1" dirty="0">
              <a:solidFill>
                <a:srgbClr val="CC0099"/>
              </a:solidFill>
            </a:endParaRPr>
          </a:p>
        </p:txBody>
      </p:sp>
      <p:pic>
        <p:nvPicPr>
          <p:cNvPr id="3074" name="Picture 2" descr="C:\Users\User\Desktop\46146662_1247162534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000884"/>
            <a:ext cx="5544616" cy="4354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" name="Picture 4" descr="C:\Users\User\Desktop\0b03e19469921850681024a66c4c23c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672"/>
            <a:ext cx="3240360" cy="2432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075" name="Picture 3" descr="C:\Users\User\Desktop\1299148284_e9_xxx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77135"/>
            <a:ext cx="2144048" cy="20022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6228184" y="6093296"/>
            <a:ext cx="26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C0099"/>
                </a:solidFill>
              </a:rPr>
              <a:t>Спасибо за внимание!</a:t>
            </a:r>
            <a:endParaRPr lang="ru-RU" b="1" i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7968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</TotalTime>
  <Words>67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Акция «Первоцветы»</vt:lpstr>
      <vt:lpstr>Мы старательно трудились, Мастерили мы цветы. Из бумаги вырезали, Крепко ниточкой скрепляли Для рождения красоты!</vt:lpstr>
      <vt:lpstr>Наша цель – беречь Природу!</vt:lpstr>
      <vt:lpstr>Наш девиз: «Добру – дорогу»!</vt:lpstr>
      <vt:lpstr>Пусть подснежники цветут, В гости в лес к себе зовут. </vt:lpstr>
      <vt:lpstr>Не сорвем цветы мы в поле, Не загубим их в лесу. Лучше смастерим их в школе, Всем подарим красоту!  </vt:lpstr>
      <vt:lpstr>Из земли подснежник вышел на рассвете.  Глянул боязливо: не сорвут ли дети?  Но сказали дети ласково: «Расти!»  Мы тебя не тронем: все должны цвести!                                                    Ю.Капытов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«Первоцветы»</dc:title>
  <dc:creator>User</dc:creator>
  <cp:lastModifiedBy>User</cp:lastModifiedBy>
  <cp:revision>12</cp:revision>
  <dcterms:created xsi:type="dcterms:W3CDTF">2014-03-31T16:34:46Z</dcterms:created>
  <dcterms:modified xsi:type="dcterms:W3CDTF">2015-07-30T13:26:40Z</dcterms:modified>
</cp:coreProperties>
</file>