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6" r:id="rId3"/>
    <p:sldId id="267" r:id="rId4"/>
    <p:sldId id="268" r:id="rId5"/>
    <p:sldId id="269" r:id="rId6"/>
    <p:sldId id="270" r:id="rId7"/>
    <p:sldId id="28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71" r:id="rId17"/>
    <p:sldId id="272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910" autoAdjust="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7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7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8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4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8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2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5A46-ED45-4109-B97D-94DA05C83FAB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EF2A-7371-4332-B026-CD2E218690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0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2" y="-35626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4959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Кружок 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Волшебная бумага»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в группе общеразвивающей направленности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 для воспитанников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4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</a:rPr>
              <a:t>5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лет.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6948" y="530120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Плахова Н.А.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«Семицветик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87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35" y="-17309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9465" y="397896"/>
            <a:ext cx="7073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                                            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Декабрь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3254" y="1461453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Сугробы, снег на деревьях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(коллективная работа)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8278" y="224262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Мы слепили снеговика (коллективная работа)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835" y="30275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Пушистый воротничок для Деда Мороза и Снегурочки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5860" y="3924848"/>
            <a:ext cx="308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Новогодняя елочка</a:t>
            </a:r>
            <a:endParaRPr lang="ru-RU" sz="2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53741"/>
            <a:ext cx="4084110" cy="27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35" y="-17309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0664" y="357729"/>
            <a:ext cx="324240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                                                    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Январь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0390" y="1189616"/>
            <a:ext cx="45720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Зайка беленький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сидит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работа)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7250" y="2187652"/>
            <a:ext cx="4572000" cy="16213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полянку на лужок тихо падает снежок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2 занятия)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045" y="3887186"/>
            <a:ext cx="3067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Покормим птичек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507" y="3401558"/>
            <a:ext cx="3831419" cy="305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35" y="-17309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4266" y="494073"/>
            <a:ext cx="1515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Февраль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662" y="1088367"/>
            <a:ext cx="392985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Котенок по имени «Гав»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2849" y="1624615"/>
            <a:ext cx="3085588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Кудрявый барашек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582" y="2201913"/>
            <a:ext cx="4572000" cy="8826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Игрушки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(пирамидка, неваляшка)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582" y="3173376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Летят самолеты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936" y="3506223"/>
            <a:ext cx="3980786" cy="29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35" y="-11231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38395" y="526319"/>
            <a:ext cx="1131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Март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8278" y="1295182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Цветы в подарок маме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314241"/>
            <a:ext cx="4651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Смотрит солнышко в окошко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0858" y="2920386"/>
            <a:ext cx="4572000" cy="16213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Вышла курочка хохлатка с нею желтые цыплятки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 2 занятия)</a:t>
            </a:r>
            <a:endParaRPr lang="ru-RU" sz="2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10" y="3307208"/>
            <a:ext cx="3031976" cy="299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7309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68520"/>
            <a:ext cx="1301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Апрель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2486" y="1020947"/>
            <a:ext cx="4622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Облака – белогривые лошадки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3226" y="1633590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Белые кораблики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727" y="2663305"/>
            <a:ext cx="2525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Веселый клоун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3731" y="3422740"/>
            <a:ext cx="3566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Колобок -румяный бок</a:t>
            </a:r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39" y="3069752"/>
            <a:ext cx="3001119" cy="25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35" y="-52935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0135" y="370130"/>
            <a:ext cx="4898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                                                               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Май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9324" y="1028624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Праздничный салют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6221" y="2004562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Божья коровка-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лети на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небо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2012" y="3034495"/>
            <a:ext cx="1719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Гусеница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6221" y="3569383"/>
            <a:ext cx="4572000" cy="856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Одуванчики в траве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50" y="2427725"/>
            <a:ext cx="3985729" cy="325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0" y="-10948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3339" y="466171"/>
            <a:ext cx="819182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в реализации кружка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детских работ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альбома лучших работ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0000">
            <a:off x="4870816" y="2485168"/>
            <a:ext cx="3770478" cy="3143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380000">
            <a:off x="401096" y="2793182"/>
            <a:ext cx="3444801" cy="292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" y="-6263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04664"/>
            <a:ext cx="1508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1196752"/>
            <a:ext cx="62293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Аппликации и поделки из бумаги для детей 3-4 лет-М: Стрекоза,2010.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Гришина Н.Н, Анистратова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А.А.Поделки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кусочков бумаги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М.,Оникс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НевилькоН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Волшебные салфетки - Обруч,2003,№1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Рябко Н.Б. Занятия по изобразительной деятельности дошкольника – бумажная пластика. Учебно-практическое пособие – М., Педагогическое общество России, 2007.</a:t>
            </a:r>
          </a:p>
        </p:txBody>
      </p:sp>
    </p:spTree>
    <p:extLst>
      <p:ext uri="{BB962C8B-B14F-4D97-AF65-F5344CB8AC3E}">
        <p14:creationId xmlns:p14="http://schemas.microsoft.com/office/powerpoint/2010/main" val="29996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" y="-6263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57325" y="1969385"/>
            <a:ext cx="6229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2" y="-109481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6632"/>
            <a:ext cx="7886700" cy="48159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Актуальность</a:t>
            </a:r>
            <a:r>
              <a:rPr lang="ru-RU" dirty="0" smtClean="0"/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педагоги, специалисты в области раннего развития, настаивают на том, что развитие интеллектуальных и мыслительных процессов необходимо начинать с развития движения рук, а в частности с развития движений в пальцах кисти. Это связано с тем, что развитию кисти руки принадлежит важная роль в формировании головного мозга, его познавательных способностей, становлению речи. Значит, чтобы развивался ребенок и его мозг, необходимо тренировать руки</a:t>
            </a:r>
            <a:r>
              <a:rPr lang="ru-RU" sz="2400" dirty="0"/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534" y="187331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73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70" y="-112735"/>
            <a:ext cx="9144000" cy="697073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6216"/>
            <a:ext cx="7886700" cy="295232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способностей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фантазии, мышления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эстетических качеств учащихся; привитие интереса к ручному труду.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06772" y="404664"/>
            <a:ext cx="104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12976"/>
            <a:ext cx="547122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28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02159" y="539388"/>
            <a:ext cx="1161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480" y="105273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моторику, координации движений рук, глазомер;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навыки аккуратной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взаимопомощи, толерантного отношения к работам сверстников;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участвовать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индивидуальных и коллективных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приемам в аппликационной технике «бумажная пластика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30" cy="3361006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387325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работы кружка: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неделю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во второй половине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 реализации программы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861048"/>
            <a:ext cx="5250160" cy="24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3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2" y="-145107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8128" y="43166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68760"/>
            <a:ext cx="78867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Разовьют  мелкую моторику, координации движений рук,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глазомер;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основными приемами в технике «бумажная пластика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Воспитают навыки взаимопомощи, трудолюбия;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Разовьют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память, мышление, пространственное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</a:t>
            </a: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97151"/>
            <a:ext cx="3134172" cy="17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2" y="-145107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68760"/>
            <a:ext cx="7886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9747" y="412169"/>
            <a:ext cx="1626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</a:rPr>
              <a:t>Сентябрь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1020485"/>
            <a:ext cx="2737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latin typeface="Times New Roman" panose="02020603050405020304" pitchFamily="18" charset="0"/>
              </a:rPr>
              <a:t>Цветы в вазе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08694" y="1521465"/>
            <a:ext cx="55643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latin typeface="Times New Roman" panose="02020603050405020304" pitchFamily="18" charset="0"/>
              </a:rPr>
              <a:t>Бабочка </a:t>
            </a:r>
          </a:p>
          <a:p>
            <a:r>
              <a:rPr lang="ru-RU" sz="2800" b="1" i="1" dirty="0" smtClean="0">
                <a:latin typeface="Times New Roman" panose="02020603050405020304" pitchFamily="18" charset="0"/>
              </a:rPr>
              <a:t>( </a:t>
            </a:r>
            <a:r>
              <a:rPr lang="ru-RU" sz="2800" b="1" i="1" dirty="0" err="1" smtClean="0">
                <a:latin typeface="Times New Roman" panose="02020603050405020304" pitchFamily="18" charset="0"/>
              </a:rPr>
              <a:t>колективная</a:t>
            </a:r>
            <a:r>
              <a:rPr lang="ru-RU" sz="2800" b="1" i="1" dirty="0" smtClean="0">
                <a:latin typeface="Times New Roman" panose="02020603050405020304" pitchFamily="18" charset="0"/>
              </a:rPr>
              <a:t> работа 2 занятия)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08694" y="2434352"/>
            <a:ext cx="1883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latin typeface="Times New Roman" panose="02020603050405020304" pitchFamily="18" charset="0"/>
              </a:rPr>
              <a:t>Облака 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958362"/>
            <a:ext cx="3561184" cy="26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003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Октябрь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0551" y="838219"/>
            <a:ext cx="31719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Осенние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листочки</a:t>
            </a:r>
            <a:endParaRPr lang="ru-RU" sz="2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4" y="4297007"/>
            <a:ext cx="3446576" cy="23073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21" y="3861048"/>
            <a:ext cx="3144963" cy="20861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4646" y="139247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Дождик, дождик – кап, кап</a:t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478" y="1970988"/>
            <a:ext cx="280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Яблоки в корзине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8650" y="251060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Ветка рябины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(коллективная работа)</a:t>
            </a:r>
            <a:r>
              <a:rPr lang="en-US" sz="2400" dirty="0"/>
              <a:t/>
            </a:r>
            <a:br>
              <a:rPr lang="en-US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87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28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08720"/>
            <a:ext cx="7886700" cy="2952328"/>
          </a:xfrm>
        </p:spPr>
        <p:txBody>
          <a:bodyPr>
            <a:normAutofit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24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7141"/>
            <a:ext cx="6967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                                                  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29908"/>
            <a:ext cx="13453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Ноябрь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278" y="1242622"/>
            <a:ext cx="2105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Конфетки 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338" y="1735028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Мороженное в вафельном стаканчике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6674" y="2614132"/>
            <a:ext cx="4572000" cy="95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Петушок-золотой гребешок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(коллективная работа)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6674" y="2208033"/>
            <a:ext cx="4948561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Животные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54" y="3658505"/>
            <a:ext cx="3592810" cy="238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373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Кружок  « Волшебная бумага»  в группе общеразвивающей направленности  для воспитанников 4 – 5 лет.  </vt:lpstr>
      <vt:lpstr>Актуальность: В настоящее время педагоги, специалисты в области раннего развития, настаивают на том, что развитие интеллектуальных и мыслительных процессов необходимо начинать с развития движения рук, а в частности с развития движений в пальцах кисти. Это связано с тем, что развитию кисти руки принадлежит важная роль в формировании головного мозга, его познавательных способностей, становлению речи. Значит, чтобы развивался ребенок и его мозг, необходимо тренировать руки.</vt:lpstr>
      <vt:lpstr>Развитие творческих способностей дошкольников, развитие фантазии, мышления; воспитание эстетических качеств учащихся; привитие интереса к ручному труду.     </vt:lpstr>
      <vt:lpstr>      </vt:lpstr>
      <vt:lpstr>      </vt:lpstr>
      <vt:lpstr>      </vt:lpstr>
      <vt:lpstr>      </vt:lpstr>
      <vt:lpstr>     </vt:lpstr>
      <vt:lpstr>    </vt:lpstr>
      <vt:lpstr>    </vt:lpstr>
      <vt:lpstr>    </vt:lpstr>
      <vt:lpstr>    </vt:lpstr>
      <vt:lpstr>   </vt:lpstr>
      <vt:lpstr>   </vt:lpstr>
      <vt:lpstr> </vt:lpstr>
      <vt:lpstr>      </vt:lpstr>
      <vt:lpstr>    </vt:lpstr>
      <vt:lpstr>  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 « Волшебная бумага» для второй младшей группы</dc:title>
  <dc:creator>надюшка</dc:creator>
  <cp:lastModifiedBy>mvideo</cp:lastModifiedBy>
  <cp:revision>33</cp:revision>
  <dcterms:created xsi:type="dcterms:W3CDTF">2015-04-25T14:00:48Z</dcterms:created>
  <dcterms:modified xsi:type="dcterms:W3CDTF">2015-04-29T06:48:24Z</dcterms:modified>
</cp:coreProperties>
</file>