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C5FEB-E21A-4812-B2FB-C8F2B42EFED9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876D-7307-410B-AD85-891F4BAAD7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0"/>
            <a:ext cx="2714644" cy="3375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7772400" cy="4214842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изображения на экране монитора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786322"/>
            <a:ext cx="3771904" cy="1752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Выполнила: </a:t>
            </a:r>
            <a:r>
              <a:rPr lang="ru-RU" dirty="0" err="1" smtClean="0"/>
              <a:t>Рубекина</a:t>
            </a:r>
            <a:r>
              <a:rPr lang="ru-RU" dirty="0" smtClean="0"/>
              <a:t> Юлия Александровна</a:t>
            </a:r>
          </a:p>
          <a:p>
            <a:pPr algn="r"/>
            <a:r>
              <a:rPr lang="ru-RU" dirty="0" smtClean="0"/>
              <a:t>Учитель информатики лицея № 378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Пространственное разрешение монитора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Это количество пикселей, из которых складывается изображение на экране. </a:t>
            </a:r>
          </a:p>
          <a:p>
            <a:pPr marL="0" indent="0">
              <a:buNone/>
            </a:pPr>
            <a:r>
              <a:rPr lang="ru-RU" dirty="0" smtClean="0"/>
              <a:t>Оно определяется как произведение количества строк изображения на количество точек в строке.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1651" t="34763" r="41910" b="48759"/>
          <a:stretch>
            <a:fillRect/>
          </a:stretch>
        </p:blipFill>
        <p:spPr bwMode="auto">
          <a:xfrm>
            <a:off x="857224" y="4500570"/>
            <a:ext cx="37147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514351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Изображения высокого и низкого разрешения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Компьютерное представление цвета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Каждый пиксель имеет определенный цвет, который получается комбинацией трех базовых цветов – красного, зеленого и синего (цветовая модель </a:t>
            </a:r>
            <a:r>
              <a:rPr lang="en-US" dirty="0" smtClean="0"/>
              <a:t>RGB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4057" t="41309" r="24979" b="27540"/>
          <a:stretch>
            <a:fillRect/>
          </a:stretch>
        </p:blipFill>
        <p:spPr bwMode="auto">
          <a:xfrm>
            <a:off x="214282" y="3571876"/>
            <a:ext cx="58579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44039" t="39955" r="43065" b="43792"/>
          <a:stretch>
            <a:fillRect/>
          </a:stretch>
        </p:blipFill>
        <p:spPr bwMode="auto">
          <a:xfrm>
            <a:off x="7072330" y="3429000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72264" y="5500702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Пиксель</a:t>
            </a:r>
          </a:p>
          <a:p>
            <a:pPr algn="ctr"/>
            <a:r>
              <a:rPr lang="ru-RU" sz="2400" dirty="0" smtClean="0"/>
              <a:t>состоит из трех цветов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Глубина цвета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/>
          <a:lstStyle/>
          <a:p>
            <a:pPr marL="0" indent="0" algn="just">
              <a:buFontTx/>
              <a:buChar char="-"/>
            </a:pPr>
            <a:r>
              <a:rPr lang="ru-RU" dirty="0" smtClean="0"/>
              <a:t>Это длина двоичного кода, который используется для кодирования цвета пикселя.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Количество </a:t>
            </a:r>
            <a:r>
              <a:rPr lang="en-US" sz="4400" dirty="0" smtClean="0">
                <a:solidFill>
                  <a:srgbClr val="FF0000"/>
                </a:solidFill>
              </a:rPr>
              <a:t>N</a:t>
            </a:r>
            <a:r>
              <a:rPr lang="ru-RU" sz="4400" dirty="0" smtClean="0"/>
              <a:t> </a:t>
            </a:r>
            <a:r>
              <a:rPr lang="ru-RU" dirty="0" smtClean="0"/>
              <a:t>цветов в палитре и глубина </a:t>
            </a:r>
            <a:r>
              <a:rPr lang="en-US" sz="4400" dirty="0" err="1" smtClean="0">
                <a:solidFill>
                  <a:srgbClr val="FF0000"/>
                </a:solidFill>
              </a:rPr>
              <a:t>i</a:t>
            </a:r>
            <a:r>
              <a:rPr lang="ru-RU" sz="4400" dirty="0"/>
              <a:t> </a:t>
            </a:r>
            <a:r>
              <a:rPr lang="ru-RU" dirty="0" smtClean="0"/>
              <a:t>цвета связаны между собой соотношением: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N=2</a:t>
            </a:r>
            <a:r>
              <a:rPr lang="en-US" sz="6600" baseline="30000" dirty="0" smtClean="0">
                <a:solidFill>
                  <a:srgbClr val="FF0000"/>
                </a:solidFill>
              </a:rPr>
              <a:t>i</a:t>
            </a:r>
            <a:endParaRPr lang="ru-RU" sz="66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8644" t="46952" r="29720" b="31821"/>
          <a:stretch>
            <a:fillRect/>
          </a:stretch>
        </p:blipFill>
        <p:spPr bwMode="auto">
          <a:xfrm>
            <a:off x="571472" y="785794"/>
            <a:ext cx="807249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Видеосистема персонального компьютера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Монитор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видеокарта</a:t>
            </a:r>
            <a:r>
              <a:rPr lang="ru-RU" dirty="0" smtClean="0"/>
              <a:t> образуют видеосистему персонального компьютера.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2888" t="48533" r="54429" b="36094"/>
          <a:stretch>
            <a:fillRect/>
          </a:stretch>
        </p:blipFill>
        <p:spPr bwMode="auto">
          <a:xfrm>
            <a:off x="1714480" y="3286124"/>
            <a:ext cx="5643602" cy="21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5741275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Элементы интерфейса в диалоговом окне Свойства экрана, позволяющие установить требуемый режим работы монитора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Решение задач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5761" t="37698" r="12293" b="20760"/>
          <a:stretch>
            <a:fillRect/>
          </a:stretch>
        </p:blipFill>
        <p:spPr bwMode="auto">
          <a:xfrm>
            <a:off x="500034" y="1214422"/>
            <a:ext cx="842968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Формирование изображения на экране монитора</vt:lpstr>
      <vt:lpstr>Пространственное разрешение монитора</vt:lpstr>
      <vt:lpstr>Компьютерное представление цвета</vt:lpstr>
      <vt:lpstr>Глубина цвета</vt:lpstr>
      <vt:lpstr>Слайд 5</vt:lpstr>
      <vt:lpstr>Видеосистема персонального компьютера</vt:lpstr>
      <vt:lpstr>Решение задач</vt:lpstr>
    </vt:vector>
  </TitlesOfParts>
  <Company>школа 378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изображения на экране монитора</dc:title>
  <dc:creator>*</dc:creator>
  <cp:lastModifiedBy>*</cp:lastModifiedBy>
  <cp:revision>10</cp:revision>
  <dcterms:created xsi:type="dcterms:W3CDTF">2014-02-14T05:16:45Z</dcterms:created>
  <dcterms:modified xsi:type="dcterms:W3CDTF">2014-02-14T06:28:27Z</dcterms:modified>
</cp:coreProperties>
</file>