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74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7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11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5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1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0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2826-CCB8-4A8E-8555-ABEE61FE6F6C}" type="datetimeFigureOut">
              <a:rPr lang="ru-RU" smtClean="0"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1F2C-4401-4EE5-99B1-B7C778016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67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теме Общество. 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88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64137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из названных утверждений относится к природе, а не обществу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центром этого понятия является человек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существует и развивается по своим собственным, не зависящим от воли человека законам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Основывается на определённом способе производства.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включает способы взаимодействия людей.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между людьми, устанавливающиеся в процессе их совместной практической и духовной деятельности, называются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общественными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цивилизационными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экономическими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политическими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социальным нормам относят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любовь, дружбу, религию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религию, право, мораль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традиции, мораль, экономику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право , экономику, религию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черты или формы, присущие всем культурам, называются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культурными символами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духовными идеалами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культурными универсалиями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духовными приоритетами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8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3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положение из названных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к общественным отношениям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взаимодействие двух людей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отношения между странами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взаимоотношения между гражданином Р.Ф. и районным судьёй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украшение новогодней ёлки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положение из названных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к общественным отношениям</a:t>
            </a:r>
          </a:p>
          <a:p>
            <a:endParaRPr lang="ru-RU" dirty="0" smtClean="0"/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проведение кандидатом в депутаты предвыборной агитации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проведение забастовки работниками предприятия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прогулка по лесу с собакой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 оформление документов при приёме на работу.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7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 приведённом ниже списке понятия, относящиеся к политическим институтам общества.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семья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государство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партии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банки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профессиональные союзы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церковь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 приведённом ниже списке понятия, характеризующие основные виды человеческой деятельности.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игра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воспитание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труд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общение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учение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мышление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9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признаки, относящиеся к понятию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группа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устойчивая совокупность людей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выполняет конкретные общественные функции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строится на основе определённых идеальных норм и правил поведения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не имеет определённых стандартов поведения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признаки,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для всех видов социальных норм.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представляют собой правила поведения общего характера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обладают той или иной степенью обязательности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их исполнение обеспечивается и охраняется государством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направлены на упорядочение общественных отношений.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500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388</Words>
  <Application>Microsoft Office PowerPoint</Application>
  <PresentationFormat>Экран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Тест по теме Общество. 10 класс</vt:lpstr>
      <vt:lpstr>Вопрос1</vt:lpstr>
      <vt:lpstr>Вопрос 2</vt:lpstr>
      <vt:lpstr>Вопрос 3 </vt:lpstr>
      <vt:lpstr>Вопрос 4.</vt:lpstr>
      <vt:lpstr>Вопрос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Общество. 10 класс</dc:title>
  <dc:creator>Linovich</dc:creator>
  <cp:lastModifiedBy>ПК</cp:lastModifiedBy>
  <cp:revision>8</cp:revision>
  <dcterms:created xsi:type="dcterms:W3CDTF">2013-10-01T16:09:39Z</dcterms:created>
  <dcterms:modified xsi:type="dcterms:W3CDTF">2013-10-01T17:06:47Z</dcterms:modified>
</cp:coreProperties>
</file>