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6" r:id="rId4"/>
    <p:sldId id="262" r:id="rId5"/>
    <p:sldId id="272" r:id="rId6"/>
    <p:sldId id="264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 varScale="1">
        <p:scale>
          <a:sx n="110" d="100"/>
          <a:sy n="110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BC6934-AD58-4A30-9025-3BA4B3FE5372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666AA9-CD64-43EA-AF1E-80122640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C516E-304B-4D2F-BB4F-9181A618D165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3463-2A98-45AA-B641-7E190E0A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E7DA-B370-42B0-84EF-03ADC29EA57F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820F-E63A-4CA7-AC61-95D31CDCF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32B15-1D86-4878-9B88-375FDF29A977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DE08-F5CB-47FD-AC3A-D67220520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B78A-2113-42D5-8362-AACD4E22C4CA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03C3A-BBCD-433F-80A7-164E84E0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E5C9-1098-432E-B3CD-9C312BD98688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8CAB-F495-4B32-9393-450A66A4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EE7D-5782-4C38-89B6-3B8640006F2F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5CDF-A268-4CBC-A4EB-E17BFF76D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9B79-1E1C-4FCB-9099-1F4CD6738145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0EC09-2DD1-4808-B6BE-16F117BA5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AAA3-3F31-42B3-AF79-AE8A7F097E67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B4AFE-E563-45AC-89F9-82C549856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CAA36-DDA7-4C4C-A1E6-64CA1AFFF6FD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3ABB-93F2-4EF2-BADD-D06A6CFF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6AC8-9DB1-4436-BF98-4E097FCD886B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70918-0FF0-49A7-A84B-2812DD7B1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F0825-5EC1-4EFB-A754-8D5853AA6F30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A390-3041-4954-AFA9-6CFAD098F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5ABBA-3CD3-4386-9964-9E52BFE68EA8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74B11C-6420-4B24-8786-704C1E3E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33375"/>
            <a:ext cx="640080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9" name="Picture 2" descr="C:\Users\Admin\Desktop\the sights of the Altai Mountain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-1270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051050" y="112553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4288" y="-106363"/>
            <a:ext cx="9180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86842"/>
            <a:ext cx="712879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Путешествие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   по родному краю.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щ</a:t>
            </a:r>
            <a:endParaRPr lang="ru-RU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620688"/>
            <a:ext cx="8928992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Тема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Большая буква в названиях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городов, деревень, улиц, рек</a:t>
            </a:r>
            <a:r>
              <a:rPr lang="ru-RU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79" y="620688"/>
            <a:ext cx="9115772" cy="612068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                 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урока :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 Повторить написание слов с большой буквы;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Потренироваться в написании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городов, рек, деревень, улиц;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Узнать о городах нашего края.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93400" y="6750050"/>
            <a:ext cx="163513" cy="130175"/>
          </a:xfrm>
        </p:spPr>
        <p:txBody>
          <a:bodyPr rtlCol="0">
            <a:normAutofit fontScale="2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100392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Карта Алтайского края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5538"/>
            <a:ext cx="9144000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"/>
            <a:ext cx="6512511" cy="1143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Город Барнаул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12700" y="1135063"/>
            <a:ext cx="4368800" cy="2654300"/>
          </a:xfrm>
        </p:spPr>
      </p:pic>
      <p:sp>
        <p:nvSpPr>
          <p:cNvPr id="5" name="TextBox 4"/>
          <p:cNvSpPr txBox="1"/>
          <p:nvPr/>
        </p:nvSpPr>
        <p:spPr>
          <a:xfrm>
            <a:off x="34925" y="765175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Здание администрации г. Барнаула</a:t>
            </a: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86213"/>
            <a:ext cx="43561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4213" y="6488113"/>
            <a:ext cx="3455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Мост через реку Обь</a:t>
            </a:r>
          </a:p>
        </p:txBody>
      </p:sp>
      <p:pic>
        <p:nvPicPr>
          <p:cNvPr id="1946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7763"/>
            <a:ext cx="4572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263" y="796925"/>
            <a:ext cx="28797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Церковь в г. Барнауле</a:t>
            </a:r>
          </a:p>
        </p:txBody>
      </p:sp>
      <p:pic>
        <p:nvPicPr>
          <p:cNvPr id="1946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75100"/>
            <a:ext cx="4572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95963" y="6491288"/>
            <a:ext cx="36004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Парк отдыха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малая родина- село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Тогул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1071563"/>
            <a:ext cx="4283076" cy="2555875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1038" y="1095375"/>
            <a:ext cx="46434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2538"/>
            <a:ext cx="4284663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1038" y="3792538"/>
            <a:ext cx="4656137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3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696744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Вопросы: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1.В каком селе ты живёшь?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Какая река протекает в твоём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селе?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3.Как ты считаешь, какая улица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самая красивая в твоём селе?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4.Как ты </a:t>
            </a:r>
            <a:r>
              <a:rPr lang="ru-RU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относишься к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своему  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селу?             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6275" y="6792913"/>
            <a:ext cx="379413" cy="130175"/>
          </a:xfrm>
        </p:spPr>
        <p:txBody>
          <a:bodyPr rtlCol="0">
            <a:normAutofit fontScale="2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6957392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 Написать названия 5 улиц нашего села.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Написать названия 5 сёл нашего района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Написать фамилии известных людей нашего села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(спортсмены, художники, поэты,)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10909300" y="6958013"/>
            <a:ext cx="52388" cy="320675"/>
          </a:xfrm>
        </p:spPr>
        <p:txBody>
          <a:bodyPr rtlCol="0">
            <a:normAutofit fontScale="77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Итог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Я узнал(а)....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Я повторил(а)….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запомнил(а)….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75913" y="6597650"/>
            <a:ext cx="92075" cy="128588"/>
          </a:xfrm>
        </p:spPr>
        <p:txBody>
          <a:bodyPr rtlCol="0">
            <a:normAutofit fontScale="250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14</Words>
  <Application>Microsoft Office PowerPoint</Application>
  <PresentationFormat>Экран (4:3)</PresentationFormat>
  <Paragraphs>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Trebuchet MS</vt:lpstr>
      <vt:lpstr>Georgia</vt:lpstr>
      <vt:lpstr>Calibri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30</cp:revision>
  <dcterms:created xsi:type="dcterms:W3CDTF">2012-01-09T10:21:32Z</dcterms:created>
  <dcterms:modified xsi:type="dcterms:W3CDTF">2013-05-12T03:50:05Z</dcterms:modified>
</cp:coreProperties>
</file>