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F999-18EB-4C0D-881A-2D1BD44F4E0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6E79-E447-4EFD-9213-C30814DF1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avmir.ru/wp-content/uploads/2012/11/doj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3643337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B0F0"/>
                </a:solidFill>
              </a:rPr>
              <a:t>Поговорил бы кто со мной...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сротин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00372"/>
            <a:ext cx="542928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Как решиться набрать телефонный номер и рассказать о сокровенном</a:t>
            </a:r>
            <a:br>
              <a:rPr lang="ru-RU" sz="2400" b="1" dirty="0" smtClean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совершенно постороннему человеку?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Консультантам Детского телефона доверия поступают разные звонки, например молчаливые звонки, когда позвонивший не решается начать разговор,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звонки по серьезным личным проблемам и другие.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Но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даже если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 тебя случаются минуты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слабости, специалисты всегда готовы поддержать тебя и помочь.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Что вы получите, набрав номер «телефона доверия»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Во-первых, живое общение, «свободные уши», которые слушают вас внимательно.  На том конце провода  человек, который  в  этот момент думает о вас, вашей проблеме,  готов ждать, пока вы  выплачетесь, пока соберетесь с духом.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Во-вторых, этот человек знает, что вы сможете, что справитесь, что все изменится, что есть те,  кто станут вашей опорой.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Так же у этого  человека, как правило, есть база  контактов.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 Он готов предоставить информацию и номер телефона службы, которая поможет в сложившейся ситуации. 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В-третьих, вам не нужно стесняться, скрывать  какие -то детали. Ваше обращение останется анонимным,  вы можете не стыдиться собственных чувств.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В-четвертых, «телефон доверия» — это всегда быстрая помощь, если у вас нет возможности встретиться лично с психологом или тем, кто готов оказать </a:t>
            </a:r>
            <a:r>
              <a:rPr lang="ru-RU" b="1" dirty="0" smtClean="0">
                <a:solidFill>
                  <a:schemeClr val="tx2"/>
                </a:solidFill>
              </a:rPr>
              <a:t>консультацию 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«Телефон доверия» —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это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спасительная таблетка, начало решения проблемы. После обращения,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вы сможете без лишней тревожности и напряжения начать искать путь для выхода из ситуации.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Устранять причину обращения все равно придется тебе. Но всегда гораздо легче это сделать, зная, что ты не одинок.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58204" cy="298291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Запомните этот  номер и звоните, когда вам тяжело: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Единый общероссийский номер детского телефона доверия —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8-800-2000-122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Многие из вас порой не знают, как поступить в той или иной сложной жизненной ситуации. Не знают, к кому обратиться за помощью, поддержкой. Хорошо, когда между людьми есть взаимопонимание и можно поделиться своими переживаниями с родным человеком. Некоторыми переживаниями можно поделиться со своим другом или подругой. </a:t>
            </a:r>
            <a:r>
              <a:rPr lang="ru-RU" sz="2400" b="1" dirty="0" smtClean="0">
                <a:solidFill>
                  <a:schemeClr val="tx2"/>
                </a:solidFill>
              </a:rPr>
              <a:t/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Но </a:t>
            </a:r>
            <a:r>
              <a:rPr lang="ru-RU" sz="2400" b="1" dirty="0" smtClean="0">
                <a:solidFill>
                  <a:srgbClr val="FF0000"/>
                </a:solidFill>
              </a:rPr>
              <a:t>бывают такие ситуации, когда не хочется делиться переживаниями с друзьями или близкими.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oj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857628"/>
            <a:ext cx="314327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92882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У Вас есть возможность позвонить по телефону и рассказать о своих переживаниях, чувствах, проблемах.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Если Вам плохо, если Вам нужна поддержка - звоните по Телефону доверия: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Единый общероссийский номер детского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телефона доверия —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8-800-2000-122. 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/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/>
            </a:r>
            <a:br>
              <a:rPr lang="ru-RU" sz="1800" b="1" dirty="0" smtClean="0">
                <a:solidFill>
                  <a:srgbClr val="00B050"/>
                </a:solidFill>
              </a:rPr>
            </a:b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7929618" cy="1643074"/>
          </a:xfrm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ru-RU" b="1" dirty="0" smtClean="0">
                <a:solidFill>
                  <a:srgbClr val="0070C0"/>
                </a:solidFill>
              </a:rPr>
              <a:t>Звонки из любой точки России являются круглосуточными, бесплатными, как с городских, так и мобильных телефонов.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Поступившие звонки останутся анонимными.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Детский телефон доверия создан, чтобы человек в трудных для него ситуациях мог обратиться за помощью, обсудить свои проблемы, посоветоваться.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33331"/>
            <a:ext cx="4429156" cy="271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142908" y="-214314"/>
            <a:ext cx="8358246" cy="214314"/>
          </a:xfrm>
        </p:spPr>
        <p:txBody>
          <a:bodyPr>
            <a:noAutofit/>
          </a:bodyPr>
          <a:lstStyle/>
          <a:p>
            <a:pPr algn="l"/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186766" cy="57150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Детский телефон доверия нужен для того, чтобы: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 оказывать помощь в разрешении следующих трудностей: конфликты в семье 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школе,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учебные и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личные проблемы, и т.д.;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поддерживать детей и родителей в разрешении внутрисемейных проблем;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информировать людей о способах и средствах преодоления жизненных трудностей;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помогать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снижать внутреннее напряжение людей, развивать их способность понимать свое состояние и управлять им.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 Детский </a:t>
            </a:r>
            <a:r>
              <a:rPr lang="ru-RU" sz="2400" b="1" dirty="0" smtClean="0">
                <a:solidFill>
                  <a:srgbClr val="00B050"/>
                </a:solidFill>
              </a:rPr>
              <a:t>телефон доверия - дает возможность получить своевременную помощь в трудной жизненной ситуации. 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endParaRPr lang="ru-RU" sz="2400" dirty="0" smtClean="0"/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Принципы работы Детского телефона доверия: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715436" cy="48577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ни абонент, ни консультант не обязаны называть себя, сообщать свои личные данные; 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у консультанта часто бывает псевдоним, абонент может назваться любым именем или вообще не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сообщать его, телефонный номер абонента не фиксируется;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содержание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беседы не записывается, и не передается другим людям;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уважение к каждому позвонившему как к личности.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Пo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каким вопросам можно обратиться к специалисту Детского телефона доверия? 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Когда больше не хочется никого видеть и ни с кем общаться. </a:t>
            </a:r>
          </a:p>
          <a:p>
            <a:r>
              <a:rPr lang="ru-RU" b="1" dirty="0" smtClean="0"/>
              <a:t> Попал в безвыходную ситуацию. </a:t>
            </a:r>
          </a:p>
          <a:p>
            <a:r>
              <a:rPr lang="ru-RU" b="1" dirty="0" smtClean="0"/>
              <a:t> Обидели в школе, на улице, дома. </a:t>
            </a:r>
          </a:p>
          <a:p>
            <a:r>
              <a:rPr lang="ru-RU" b="1" dirty="0" smtClean="0"/>
              <a:t> Когда не знаешь, как вести себя в тех или иных ситуациях. </a:t>
            </a:r>
          </a:p>
          <a:p>
            <a:r>
              <a:rPr lang="ru-RU" b="1" dirty="0" smtClean="0"/>
              <a:t> Ссора с другом, подругой,  </a:t>
            </a:r>
            <a:r>
              <a:rPr lang="ru-RU" b="1" dirty="0" smtClean="0"/>
              <a:t>и не знаешь, как </a:t>
            </a:r>
            <a:r>
              <a:rPr lang="ru-RU" b="1" dirty="0" smtClean="0"/>
              <a:t>быть </a:t>
            </a:r>
            <a:r>
              <a:rPr lang="ru-RU" b="1" dirty="0" smtClean="0"/>
              <a:t>дальше</a:t>
            </a:r>
            <a:r>
              <a:rPr lang="ru-RU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 Произошёл конфликт с кем-то из старших, и в связи с этим тревога не покидает тебя. </a:t>
            </a:r>
          </a:p>
          <a:p>
            <a:r>
              <a:rPr lang="ru-RU" b="1" dirty="0" smtClean="0"/>
              <a:t>Взрослые не понимают, и ты не знаешь, как себя с ними вести и заслужить их уважение и понимание. </a:t>
            </a:r>
          </a:p>
          <a:p>
            <a:r>
              <a:rPr lang="ru-RU" b="1" dirty="0" smtClean="0"/>
              <a:t>В школе проблема с учителями, </a:t>
            </a:r>
          </a:p>
          <a:p>
            <a:r>
              <a:rPr lang="ru-RU" b="1" dirty="0" smtClean="0"/>
              <a:t>Очень нравится девочка или мальчик и ты не знаешь, как привлечь ее (</a:t>
            </a:r>
            <a:r>
              <a:rPr lang="ru-RU" b="1" dirty="0" err="1" smtClean="0"/>
              <a:t>eгo</a:t>
            </a:r>
            <a:r>
              <a:rPr lang="ru-RU" b="1" dirty="0" smtClean="0"/>
              <a:t>) внимание.</a:t>
            </a:r>
          </a:p>
          <a:p>
            <a:r>
              <a:rPr lang="ru-RU" b="1" dirty="0" smtClean="0"/>
              <a:t>Друг курит (употребляет алкоголь или наркотики); как помочь ему избавиться от этой зависимости? К кому обратиться за помощь? </a:t>
            </a:r>
          </a:p>
          <a:p>
            <a:r>
              <a:rPr lang="ru-RU" b="1" dirty="0" smtClean="0"/>
              <a:t>Какую профессию выбрать и кем стать в будущем?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Ты считаешь, что справишься со своей проблемой сам?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Справиться самому, конечно, можно, если в какую-то ситуацию ты уже попадал и знаешь, что нужно делать. Но если эта проблема для тебя новая и неизвестная, как поступить — в этом случае?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Звонок на Телефон доверия поможет тебе справиться с этой ситуацией с наименьшими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потерями. Специалист на Телефоне доверия выслушает тебя и вместе вы найдете выход.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Опасаешься, что Тебя не поймут?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B0F0"/>
                </a:solidFill>
              </a:rPr>
              <a:t>Возможно, в твоей жизни были ситуации, когда, делясь своими проблемами с близкими, ты рассчитывал на поддержку и понимание, а они вместо этого начинали давать оценку твоим действиям и упрекать. Психолог-консультант на </a:t>
            </a:r>
            <a:r>
              <a:rPr lang="ru-RU" b="1" dirty="0" smtClean="0">
                <a:solidFill>
                  <a:srgbClr val="00B0F0"/>
                </a:solidFill>
              </a:rPr>
              <a:t>Телефоне доверия </a:t>
            </a:r>
            <a:r>
              <a:rPr lang="ru-RU" dirty="0" smtClean="0">
                <a:solidFill>
                  <a:srgbClr val="00B0F0"/>
                </a:solidFill>
              </a:rPr>
              <a:t>готов принять тебя </a:t>
            </a:r>
            <a:r>
              <a:rPr lang="ru-RU" dirty="0" smtClean="0">
                <a:solidFill>
                  <a:srgbClr val="00B0F0"/>
                </a:solidFill>
              </a:rPr>
              <a:t>таким, </a:t>
            </a:r>
            <a:r>
              <a:rPr lang="ru-RU" dirty="0" smtClean="0">
                <a:solidFill>
                  <a:srgbClr val="00B0F0"/>
                </a:solidFill>
              </a:rPr>
              <a:t>какой ты есть. Он никогда не осудит, выслушает и вместе вы подумаете, как быть дальше. Если для решения твоей проблемы понадобится дальнейшая помощь, психологи </a:t>
            </a:r>
            <a:r>
              <a:rPr lang="ru-RU" b="1" dirty="0" smtClean="0">
                <a:solidFill>
                  <a:srgbClr val="00B0F0"/>
                </a:solidFill>
              </a:rPr>
              <a:t>Телефона доверия </a:t>
            </a:r>
            <a:r>
              <a:rPr lang="ru-RU" dirty="0" smtClean="0">
                <a:solidFill>
                  <a:srgbClr val="00B0F0"/>
                </a:solidFill>
              </a:rPr>
              <a:t>готовы оказывать ее тебе столько, сколько нужно, или порекомендуют к каким специалистам можно обратиться.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Как решиться набрать телефонный номер и рассказать о сокровенном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r>
              <a:rPr lang="ru-RU" sz="2800" b="1" dirty="0" smtClean="0">
                <a:solidFill>
                  <a:schemeClr val="accent1"/>
                </a:solidFill>
              </a:rPr>
              <a:t>совершенно постороннему человеку?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таких случаях самое главное решиться позвонить и, услышав голос оператора,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поздороваться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... </a:t>
            </a:r>
          </a:p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Дальше есть несколько вариантов:</a:t>
            </a:r>
          </a:p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Ты можешь прямо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рассказать о том, что беспокоит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Либо от лица своего друга (подруги) можешь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пересказать ситуацию, как будто это произошло с кем-то другим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а ты просто поддерживаешь друга и помогаешь ему. Ведь говорить о ситуации, случившейся не с тобой, часто бывает легче, чем делиться личными переживаниями. </a:t>
            </a:r>
          </a:p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Телефон доверия не обещает своим абонентам мгновенного избавления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oт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бед,  хотя,  когда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кто-тo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разделяет с тобой ношу, она действительно становится легче.</a:t>
            </a:r>
          </a:p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Обращаясь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Телефон доверия, ты научишься брать ответственность за свои действия и решения и найдешь приемлемый выход из сложной ситуации.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584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Поговорил бы кто со мной... </vt:lpstr>
      <vt:lpstr>Многие из вас порой не знают, как поступить в той или иной сложной жизненной ситуации. Не знают, к кому обратиться за помощью, поддержкой. Хорошо, когда между людьми есть взаимопонимание и можно поделиться своими переживаниями с родным человеком. Некоторыми переживаниями можно поделиться со своим другом или подругой.  Но бывают такие ситуации, когда не хочется делиться переживаниями с друзьями или близкими.  </vt:lpstr>
      <vt:lpstr>У Вас есть возможность позвонить по телефону и рассказать о своих переживаниях, чувствах, проблемах.  Если Вам плохо, если Вам нужна поддержка - звоните по Телефону доверия:  Единый общероссийский номер детского  телефона доверия —  8-800-2000-122.    </vt:lpstr>
      <vt:lpstr>Слайд 4</vt:lpstr>
      <vt:lpstr>Принципы работы Детского телефона доверия: </vt:lpstr>
      <vt:lpstr>Пo каким вопросам можно обратиться к специалисту Детского телефона доверия? </vt:lpstr>
      <vt:lpstr>Ты считаешь, что справишься со своей проблемой сам? </vt:lpstr>
      <vt:lpstr>Опасаешься, что Тебя не поймут? </vt:lpstr>
      <vt:lpstr>Как решиться набрать телефонный номер и рассказать о сокровенном совершенно постороннему человеку?</vt:lpstr>
      <vt:lpstr>Как решиться набрать телефонный номер и рассказать о сокровенном совершенно постороннему человеку?</vt:lpstr>
      <vt:lpstr>Что вы получите, набрав номер «телефона доверия»  </vt:lpstr>
      <vt:lpstr>«Телефон доверия» —  это спасительная таблетка, начало решения проблемы. После обращения,  вы сможете без лишней тревожности и напряжения начать искать путь для выхода из ситуации.  Устранять причину обращения все равно придется тебе. Но всегда гораздо легче это сделать, зная, что ты не одинок.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47</cp:revision>
  <dcterms:created xsi:type="dcterms:W3CDTF">2014-01-13T09:29:23Z</dcterms:created>
  <dcterms:modified xsi:type="dcterms:W3CDTF">2014-05-12T11:10:52Z</dcterms:modified>
</cp:coreProperties>
</file>