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FA19-9B00-4575-A7D6-A7AFDB15C7D9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2984-F77D-4D65-9CC9-AD1E63A997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071678"/>
            <a:ext cx="791595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ВЕЖЛИВЫЕ</a:t>
            </a:r>
            <a:br>
              <a:rPr lang="ru-RU" sz="88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88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СЛОВА</a:t>
            </a:r>
            <a:endParaRPr lang="ru-RU" sz="88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714488"/>
            <a:ext cx="934582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Просишь маму поиграть?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Вежливым ты должен стать.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Ей «                       » скажи,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Будете играть с ней вы.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3071810"/>
            <a:ext cx="40879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пожалуйста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785926"/>
            <a:ext cx="876073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Мишка зайчику - сосед,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Скажет он ему «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».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Пригласит зайчонка в гости -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 опаздывать попросит.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2285992"/>
            <a:ext cx="2874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привет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14348" y="2071678"/>
            <a:ext cx="755687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Если друг чихнуть готов,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Вспомни фразу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3214686"/>
            <a:ext cx="5312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Будь здоров!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2500306"/>
            <a:ext cx="928491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гостям,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Говорят и тут, и там.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Домой гости уезжают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желаем.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571744"/>
            <a:ext cx="56989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Добро пожаловать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572008"/>
            <a:ext cx="41088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Доброго пути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643050"/>
            <a:ext cx="925285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Кошечка чихнула снова,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Скажем мы ей: «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Выздоравливай скорей.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Больше, киска, не болей!».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2066" y="2285992"/>
            <a:ext cx="37834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36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Будь здорова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2071678"/>
            <a:ext cx="852348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Если попугайчик Гоша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 джунглях даст концерт хороший,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Аплодировать все будут,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Сказать «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не забудут!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3500438"/>
            <a:ext cx="2803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Браво!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82893" y="1857364"/>
            <a:ext cx="911018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Если испечем печенье,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Всем друзьям на угощенье,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Скажем мы им: «Не                       ,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 здоровье угощайтесь!».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00694" y="3000372"/>
            <a:ext cx="3491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36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стесняйтесь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643182"/>
            <a:ext cx="75985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МОЛОДЦЫ!</a:t>
            </a:r>
            <a:endParaRPr lang="ru-RU" sz="88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28596" y="1928802"/>
            <a:ext cx="842968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Чтобы что-то попросить,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Нужно вежливыми быть.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Мы                               добавим –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Будут все довольны нами.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3071810"/>
            <a:ext cx="44149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ПОЖАЛУЙСТА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143116"/>
            <a:ext cx="869821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Встречу, новый разговор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Мы со                         начнем.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Друг пришел вдруг на обед – 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Скажем мы ему                     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2786058"/>
            <a:ext cx="41440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000" b="1" i="0" u="none" strike="noStrike" cap="none" spc="50" normalizeH="0" baseline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здравствуйте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9190" y="4000504"/>
            <a:ext cx="25891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000" b="1" i="0" u="none" strike="noStrike" cap="none" spc="50" normalizeH="0" baseline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ПРИВЕТ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5642" y="1643050"/>
            <a:ext cx="898835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Если вы на именины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Друга Петю пригласили,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Он принес цветок красивый – 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Скажем мы ему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3500438"/>
            <a:ext cx="36856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СПАСИБО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" y="214311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вечер»,« 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день»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Говорить нам всем не лень!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«Утро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мы скажем,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Поутру проснувшись, маме.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143116"/>
            <a:ext cx="25058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Добрый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6380" y="2071678"/>
            <a:ext cx="19910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добрый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3214686"/>
            <a:ext cx="18740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доброе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51822" y="2214554"/>
            <a:ext cx="916789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аппетита!» - 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Блюдо первое налито.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Супчик скушали мы с вами,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Скажем все «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маме.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071678"/>
            <a:ext cx="4322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Приятного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4071942"/>
            <a:ext cx="24016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36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спасибо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928802"/>
            <a:ext cx="889698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Если ты сломал игрушку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Друга или вдруг подружки,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Ты скажи им «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 свою им предложи.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3214686"/>
            <a:ext cx="3079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извини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1214422"/>
            <a:ext cx="916629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Угостил вдруг кто конфетой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Или что-то подарил,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» говори за это,</a:t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Чтобы вежливым ты был.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</a:rPr>
              <a:t/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</a:rPr>
            </a:b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</a:rPr>
              <a:t/>
            </a:r>
            <a:b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</a:rPr>
            </a:b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500306"/>
            <a:ext cx="3565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Спасибо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857364"/>
            <a:ext cx="868218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ночи говорим,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 кроватке глазки закрывая,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 поцелуй нам подарив,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Обнимет мама нас родная.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785926"/>
            <a:ext cx="40671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Спокойной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91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2012-05-14T15:46:58Z</dcterms:created>
  <dcterms:modified xsi:type="dcterms:W3CDTF">2012-05-14T16:22:45Z</dcterms:modified>
</cp:coreProperties>
</file>