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60" autoAdjust="0"/>
  </p:normalViewPr>
  <p:slideViewPr>
    <p:cSldViewPr>
      <p:cViewPr>
        <p:scale>
          <a:sx n="75" d="100"/>
          <a:sy n="75" d="100"/>
        </p:scale>
        <p:origin x="51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04" y="188640"/>
            <a:ext cx="5904656" cy="23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4564"/>
            <a:ext cx="5703823" cy="230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386993"/>
            <a:ext cx="4887143" cy="24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9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6633"/>
            <a:ext cx="53908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491242" cy="260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64068"/>
            <a:ext cx="3869367" cy="26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2014-01-27T15:36:01Z</dcterms:created>
  <dcterms:modified xsi:type="dcterms:W3CDTF">2015-09-06T18:53:01Z</dcterms:modified>
</cp:coreProperties>
</file>