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60" autoAdjust="0"/>
  </p:normalViewPr>
  <p:slideViewPr>
    <p:cSldViewPr>
      <p:cViewPr>
        <p:scale>
          <a:sx n="75" d="100"/>
          <a:sy n="75" d="100"/>
        </p:scale>
        <p:origin x="510" y="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83568" y="329266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4900" b="0" dirty="0" smtClean="0">
                <a:solidFill>
                  <a:srgbClr val="002060"/>
                </a:solidFill>
                <a:latin typeface="+mn-lt"/>
              </a:rPr>
              <a:t>Заплатил он штраф за это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722313" y="1340769"/>
            <a:ext cx="3921695" cy="1656183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ЕХАЛ ДЯДЯ БЕЗ</a:t>
            </a:r>
            <a:r>
              <a:rPr lang="ru-RU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1764" y="1916832"/>
            <a:ext cx="6367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Ж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4003" y="1905844"/>
            <a:ext cx="1731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ИЛЕТА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</a:rPr>
              <a:t>НА ВИДУ У ДЕТВОРЫ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КРЫ   У </a:t>
            </a:r>
            <a:r>
              <a:rPr lang="ru-RU" dirty="0">
                <a:solidFill>
                  <a:srgbClr val="002060"/>
                </a:solidFill>
              </a:rPr>
              <a:t>КРАСЯТ МАЛЯРЫ.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9430" y="2502803"/>
            <a:ext cx="630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Ш</a:t>
            </a:r>
          </a:p>
        </p:txBody>
      </p:sp>
    </p:spTree>
    <p:extLst>
      <p:ext uri="{BB962C8B-B14F-4D97-AF65-F5344CB8AC3E}">
        <p14:creationId xmlns:p14="http://schemas.microsoft.com/office/powerpoint/2010/main" val="11487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83568" y="329266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4900" b="0" dirty="0" smtClean="0">
                <a:solidFill>
                  <a:srgbClr val="002060"/>
                </a:solidFill>
                <a:latin typeface="+mn-lt"/>
              </a:rPr>
              <a:t>Заплатил он штраф за это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722313" y="1340769"/>
            <a:ext cx="3921695" cy="1656183"/>
          </a:xfrm>
        </p:spPr>
        <p:txBody>
          <a:bodyPr/>
          <a:lstStyle/>
          <a:p>
            <a:r>
              <a:rPr lang="ru-RU" sz="4400" dirty="0" smtClean="0">
                <a:solidFill>
                  <a:srgbClr val="002060"/>
                </a:solidFill>
              </a:rPr>
              <a:t>ЕХАЛ ДЯДЯ БЕЗ</a:t>
            </a:r>
            <a:r>
              <a:rPr lang="ru-RU" dirty="0"/>
              <a:t>	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5014" y="1905842"/>
            <a:ext cx="487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Б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18831" y="1905843"/>
            <a:ext cx="1731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ИЛЕТА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07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52028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НА ОСТРОВ НАЛЕТЕЛ УРАГАН,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ОСТАЛСЯ НА ПАЛЬМЕ ПОСЛЕДНИЙ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БАРАН.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НА ОСТРОВ НАЛЕТЕЛ УРАГАН,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ОСТАЛСЯ НА ПАЛЬМЕ ПОСЛЕДНИЙ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БА  АН.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3188" y="3140968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Н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23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У ВРАТАРЯ БОЛЬШОЙ УЛОВ,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ВЛЕТЕЛО В СЕТКУ ПЯТЬ ВОЛОВ.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 ВРАТАРЯ БОЛЬШОЙ УЛОВ,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ВЛЕТЕЛО В СЕТКУ ПЯТЬ  ОЛОВ.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69904" y="2308880"/>
            <a:ext cx="4058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Г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01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КУКЛУ ВЫРОНИВ ИЗ РУК,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МАША МЧИТСЯ К МАМЕ: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"ТАМ ПОЛЗЕТ ЗЕЛЕНЫЙ ЛУК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 ДЛИННЫМИ УСАМИ".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КУКЛУ ВЫРОНИВ ИЗ РУК,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МАША МЧИТСЯ К МАМЕ: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"ТАМ ПОЛЗЕТ ЗЕЛЕНЫЙ    УК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 ДЛИННЫМИ УСАМИ".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2647960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Ж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НА ВИДУ У ДЕТВОРЫ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КРЫСУ КРАСЯТ МАЛЯРЫ.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420</TotalTime>
  <Words>59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Заплатил он штраф за это.  </vt:lpstr>
      <vt:lpstr>Заплатил он штраф за это.  </vt:lpstr>
      <vt:lpstr>НА ОСТРОВ НАЛЕТЕЛ УРАГАН,   ОСТАЛСЯ НА ПАЛЬМЕ ПОСЛЕДНИЙ    БАРАН.</vt:lpstr>
      <vt:lpstr>НА ОСТРОВ НАЛЕТЕЛ УРАГАН,   ОСТАЛСЯ НА ПАЛЬМЕ ПОСЛЕДНИЙ   БА  АН.</vt:lpstr>
      <vt:lpstr>У ВРАТАРЯ БОЛЬШОЙ УЛОВ,   ВЛЕТЕЛО В СЕТКУ ПЯТЬ ВОЛОВ. </vt:lpstr>
      <vt:lpstr> У ВРАТАРЯ БОЛЬШОЙ УЛОВ,   ВЛЕТЕЛО В СЕТКУ ПЯТЬ  ОЛОВ. </vt:lpstr>
      <vt:lpstr>КУКЛУ ВЫРОНИВ ИЗ РУК,  МАША МЧИТСЯ К МАМЕ:   "ТАМ ПОЛЗЕТ ЗЕЛЕНЫЙ ЛУК  С ДЛИННЫМИ УСАМИ". </vt:lpstr>
      <vt:lpstr>КУКЛУ ВЫРОНИВ ИЗ РУК,  МАША МЧИТСЯ К МАМЕ:   "ТАМ ПОЛЗЕТ ЗЕЛЕНЫЙ    УК  С ДЛИННЫМИ УСАМИ". </vt:lpstr>
      <vt:lpstr>НА ВИДУ У ДЕТВОРЫ  КРЫСУ КРАСЯТ МАЛЯРЫ. </vt:lpstr>
      <vt:lpstr>НА ВИДУ У ДЕТВОРЫ  КРЫ   У КРАСЯТ МАЛЯРЫ.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26</cp:revision>
  <dcterms:created xsi:type="dcterms:W3CDTF">2014-01-27T15:36:01Z</dcterms:created>
  <dcterms:modified xsi:type="dcterms:W3CDTF">2015-09-06T18:10:59Z</dcterms:modified>
</cp:coreProperties>
</file>