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8" r:id="rId3"/>
    <p:sldId id="296" r:id="rId4"/>
    <p:sldId id="295" r:id="rId5"/>
    <p:sldId id="299" r:id="rId6"/>
    <p:sldId id="300" r:id="rId7"/>
    <p:sldId id="301" r:id="rId8"/>
    <p:sldId id="302" r:id="rId9"/>
    <p:sldId id="303" r:id="rId10"/>
    <p:sldId id="30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60" autoAdjust="0"/>
  </p:normalViewPr>
  <p:slideViewPr>
    <p:cSldViewPr>
      <p:cViewPr>
        <p:scale>
          <a:sx n="75" d="100"/>
          <a:sy n="75" d="100"/>
        </p:scale>
        <p:origin x="51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prazdnik_azb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23" y="476672"/>
            <a:ext cx="4501417" cy="56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Azbuk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9071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11751"/>
            <a:ext cx="3744416" cy="55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Чиполлино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86274"/>
            <a:ext cx="3816424" cy="5580920"/>
          </a:xfrm>
        </p:spPr>
      </p:pic>
    </p:spTree>
    <p:extLst>
      <p:ext uri="{BB962C8B-B14F-4D97-AF65-F5344CB8AC3E}">
        <p14:creationId xmlns:p14="http://schemas.microsoft.com/office/powerpoint/2010/main" val="20210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082539" cy="64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10" y="1484784"/>
            <a:ext cx="5219170" cy="45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Маша и Медведь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00" y="1268760"/>
            <a:ext cx="4500555" cy="5316366"/>
          </a:xfrm>
        </p:spPr>
      </p:pic>
    </p:spTree>
    <p:extLst>
      <p:ext uri="{BB962C8B-B14F-4D97-AF65-F5344CB8AC3E}">
        <p14:creationId xmlns:p14="http://schemas.microsoft.com/office/powerpoint/2010/main" val="40493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Айболит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08" y="1268760"/>
            <a:ext cx="3958708" cy="5098336"/>
          </a:xfrm>
        </p:spPr>
      </p:pic>
    </p:spTree>
    <p:extLst>
      <p:ext uri="{BB962C8B-B14F-4D97-AF65-F5344CB8AC3E}">
        <p14:creationId xmlns:p14="http://schemas.microsoft.com/office/powerpoint/2010/main" val="12116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Мойдодыр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392488" cy="5504410"/>
          </a:xfrm>
        </p:spPr>
      </p:pic>
    </p:spTree>
    <p:extLst>
      <p:ext uri="{BB962C8B-B14F-4D97-AF65-F5344CB8AC3E}">
        <p14:creationId xmlns:p14="http://schemas.microsoft.com/office/powerpoint/2010/main" val="19480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Винни Пух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85834"/>
            <a:ext cx="4176464" cy="5554698"/>
          </a:xfrm>
        </p:spPr>
      </p:pic>
    </p:spTree>
    <p:extLst>
      <p:ext uri="{BB962C8B-B14F-4D97-AF65-F5344CB8AC3E}">
        <p14:creationId xmlns:p14="http://schemas.microsoft.com/office/powerpoint/2010/main" val="5343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421</TotalTime>
  <Words>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Чиполлино</vt:lpstr>
      <vt:lpstr>Презентация PowerPoint</vt:lpstr>
      <vt:lpstr>Презентация PowerPoint</vt:lpstr>
      <vt:lpstr>Маша и Медведь</vt:lpstr>
      <vt:lpstr>Айболит</vt:lpstr>
      <vt:lpstr>Мойдодыр</vt:lpstr>
      <vt:lpstr>Винни Пух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2014-01-27T15:36:01Z</dcterms:created>
  <dcterms:modified xsi:type="dcterms:W3CDTF">2015-09-06T18:09:38Z</dcterms:modified>
</cp:coreProperties>
</file>