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0" r:id="rId9"/>
    <p:sldId id="261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0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AE3A-EE9D-4EFC-BFAC-1DE9E1075419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9BEC-4859-42DD-8BCB-AF6005396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7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AE3A-EE9D-4EFC-BFAC-1DE9E1075419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9BEC-4859-42DD-8BCB-AF6005396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2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AE3A-EE9D-4EFC-BFAC-1DE9E1075419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9BEC-4859-42DD-8BCB-AF6005396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78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AE3A-EE9D-4EFC-BFAC-1DE9E1075419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9BEC-4859-42DD-8BCB-AF6005396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AE3A-EE9D-4EFC-BFAC-1DE9E1075419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9BEC-4859-42DD-8BCB-AF6005396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5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AE3A-EE9D-4EFC-BFAC-1DE9E1075419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9BEC-4859-42DD-8BCB-AF6005396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AE3A-EE9D-4EFC-BFAC-1DE9E1075419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9BEC-4859-42DD-8BCB-AF6005396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AE3A-EE9D-4EFC-BFAC-1DE9E1075419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9BEC-4859-42DD-8BCB-AF6005396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4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AE3A-EE9D-4EFC-BFAC-1DE9E1075419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9BEC-4859-42DD-8BCB-AF6005396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0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AE3A-EE9D-4EFC-BFAC-1DE9E1075419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9BEC-4859-42DD-8BCB-AF6005396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86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AE3A-EE9D-4EFC-BFAC-1DE9E1075419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9BEC-4859-42DD-8BCB-AF6005396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1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EAE3A-EE9D-4EFC-BFAC-1DE9E1075419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B9BEC-4859-42DD-8BCB-AF60053968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6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2086" y="326571"/>
            <a:ext cx="8675914" cy="2623458"/>
          </a:xfrm>
        </p:spPr>
        <p:txBody>
          <a:bodyPr/>
          <a:lstStyle/>
          <a:p>
            <a:r>
              <a:rPr lang="ru-RU" b="1" dirty="0" smtClean="0"/>
              <a:t>Олимпийское движение. 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ГТО.</a:t>
            </a:r>
            <a:endParaRPr lang="ru-RU" i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96743" y="5323113"/>
            <a:ext cx="5377543" cy="143691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Презентацию с</a:t>
            </a:r>
            <a:r>
              <a:rPr lang="ru-RU" dirty="0" smtClean="0"/>
              <a:t>оздала </a:t>
            </a:r>
          </a:p>
          <a:p>
            <a:pPr algn="r"/>
            <a:r>
              <a:rPr lang="ru-RU" dirty="0" smtClean="0"/>
              <a:t>учитель </a:t>
            </a:r>
            <a:r>
              <a:rPr lang="ru-RU" dirty="0" smtClean="0"/>
              <a:t>начальных классов ВК</a:t>
            </a:r>
          </a:p>
          <a:p>
            <a:pPr algn="r"/>
            <a:r>
              <a:rPr lang="ru-RU" dirty="0" smtClean="0"/>
              <a:t> МКОУ </a:t>
            </a:r>
            <a:r>
              <a:rPr lang="ru-RU" dirty="0" err="1" smtClean="0"/>
              <a:t>Князевской</a:t>
            </a:r>
            <a:r>
              <a:rPr lang="ru-RU" dirty="0" smtClean="0"/>
              <a:t> ООШ </a:t>
            </a:r>
          </a:p>
          <a:p>
            <a:pPr algn="r"/>
            <a:r>
              <a:rPr lang="ru-RU" dirty="0" smtClean="0"/>
              <a:t>Мандрикова </a:t>
            </a:r>
            <a:r>
              <a:rPr lang="ru-RU" dirty="0" smtClean="0"/>
              <a:t>Людмила Андреевна.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5146718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>
            <a:normAutofit/>
          </a:bodyPr>
          <a:lstStyle/>
          <a:p>
            <a:r>
              <a:rPr lang="ru-RU" sz="3600" dirty="0"/>
              <a:t>Спартакиада </a:t>
            </a:r>
            <a:r>
              <a:rPr lang="ru-RU" sz="3600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</a:t>
            </a:r>
            <a:r>
              <a:rPr lang="ru-RU" sz="3600" dirty="0" smtClean="0"/>
              <a:t> </a:t>
            </a:r>
            <a:r>
              <a:rPr lang="ru-RU" sz="3600" dirty="0"/>
              <a:t>прошедшая в Москве в парке Победы на поклонной горе еще раз подтвердила факт серьезного отношения к движению ГТО в нашей </a:t>
            </a:r>
            <a:r>
              <a:rPr lang="ru-RU" sz="3600" dirty="0" smtClean="0"/>
              <a:t>стране, где </a:t>
            </a:r>
            <a:r>
              <a:rPr lang="ru-RU" sz="3600" dirty="0"/>
              <a:t>физической культуре и спорту уделяется самое пристальное внимание.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0"/>
            <a:ext cx="5080000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Спартакиада 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</a:t>
            </a:r>
            <a:r>
              <a:rPr lang="ru-RU" dirty="0" smtClean="0"/>
              <a:t> – прямой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путь</a:t>
            </a:r>
            <a:r>
              <a:rPr lang="ru-RU" dirty="0" smtClean="0"/>
              <a:t> к современному </a:t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Олимпийскому движению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Главная </a:t>
            </a:r>
            <a:r>
              <a:rPr lang="ru-RU" dirty="0"/>
              <a:t>цель олимпийского </a:t>
            </a:r>
            <a:r>
              <a:rPr lang="ru-RU" dirty="0" smtClean="0"/>
              <a:t>движения— </a:t>
            </a:r>
            <a:r>
              <a:rPr lang="ru-RU" dirty="0"/>
              <a:t>посредством выступлений выдающихся атлетов </a:t>
            </a:r>
            <a:r>
              <a:rPr lang="ru-RU" dirty="0" smtClean="0"/>
              <a:t>привлечение внимания </a:t>
            </a:r>
            <a:r>
              <a:rPr lang="ru-RU" dirty="0"/>
              <a:t>общественного мнения, народов и правительств к необходимости создания всех возможностей для вовлечения в спорт как можно большего числа людей. </a:t>
            </a:r>
            <a:endParaRPr lang="ru-RU" dirty="0" smtClean="0"/>
          </a:p>
          <a:p>
            <a:r>
              <a:rPr lang="ru-RU" dirty="0"/>
              <a:t>Необходимо, чтобы каждые четыре года проведение Олимпийских игр давало молодёжи всего мира возможность радостной и братской встречи, благодаря чему постепенно исчезнет недоверие в отношении друг друга, в котором </a:t>
            </a:r>
            <a:r>
              <a:rPr lang="ru-RU" dirty="0" smtClean="0"/>
              <a:t>живут некоторые  народы.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3" y="-1"/>
            <a:ext cx="1828800" cy="27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ВСЕМ удачи 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и больших успехов в учебе 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и спорте!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43" y="3491592"/>
            <a:ext cx="4488544" cy="33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43" y="365124"/>
            <a:ext cx="11027229" cy="30638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744" y="3516087"/>
            <a:ext cx="11027228" cy="3080656"/>
          </a:xfrm>
        </p:spPr>
        <p:txBody>
          <a:bodyPr>
            <a:normAutofit/>
          </a:bodyPr>
          <a:lstStyle/>
          <a:p>
            <a:r>
              <a:rPr lang="ru-RU" sz="3600" dirty="0"/>
              <a:t>Согласно Указу Президента Российской Федерации Всероссийский физкультурно-спортивный комплекс </a:t>
            </a:r>
            <a:r>
              <a:rPr lang="ru-RU" sz="3600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</a:t>
            </a:r>
            <a:r>
              <a:rPr lang="ru-RU" sz="3600" dirty="0" smtClean="0"/>
              <a:t> </a:t>
            </a:r>
            <a:r>
              <a:rPr lang="ru-RU" sz="3600" dirty="0"/>
              <a:t>— </a:t>
            </a:r>
            <a:r>
              <a:rPr lang="ru-RU" sz="3600" b="1" dirty="0"/>
              <a:t>«Готов к труду и обороне!» </a:t>
            </a:r>
            <a:r>
              <a:rPr lang="ru-RU" sz="3600" b="1" dirty="0" smtClean="0"/>
              <a:t>                          </a:t>
            </a:r>
            <a:r>
              <a:rPr lang="ru-RU" sz="3600" dirty="0" smtClean="0"/>
              <a:t>введен </a:t>
            </a:r>
            <a:r>
              <a:rPr lang="ru-RU" sz="3600" dirty="0"/>
              <a:t>в действие с 1 сентября 2014 года.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43" y="365124"/>
            <a:ext cx="4383313" cy="29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1059886" cy="34339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7" y="4060370"/>
            <a:ext cx="10863943" cy="2492829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В </a:t>
            </a:r>
            <a:r>
              <a:rPr lang="ru-RU" sz="3600" dirty="0"/>
              <a:t>рамках </a:t>
            </a:r>
            <a:r>
              <a:rPr lang="ru-RU" sz="3600" dirty="0" smtClean="0"/>
              <a:t>физкультурно- </a:t>
            </a:r>
            <a:r>
              <a:rPr lang="ru-RU" sz="3600" dirty="0"/>
              <a:t>спортивного форума </a:t>
            </a:r>
            <a:r>
              <a:rPr lang="ru-RU" sz="3600" dirty="0" smtClean="0"/>
              <a:t>   «</a:t>
            </a:r>
            <a:r>
              <a:rPr lang="ru-RU" sz="3600" dirty="0"/>
              <a:t>Готов к труду и обороне» </a:t>
            </a:r>
            <a:r>
              <a:rPr lang="ru-RU" sz="3600" dirty="0" smtClean="0"/>
              <a:t>в стране проводится Всероссийская </a:t>
            </a:r>
            <a:r>
              <a:rPr lang="ru-RU" sz="3600" dirty="0"/>
              <a:t>школьная спартакиада </a:t>
            </a:r>
            <a:r>
              <a:rPr lang="ru-RU" sz="3600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ГТО.</a:t>
            </a:r>
            <a:r>
              <a:rPr lang="ru-RU" sz="3600" dirty="0" smtClean="0"/>
              <a:t> </a:t>
            </a:r>
          </a:p>
          <a:p>
            <a:r>
              <a:rPr lang="ru-RU" sz="3600" dirty="0" smtClean="0"/>
              <a:t>Такое мероприятие продвигает </a:t>
            </a:r>
            <a:r>
              <a:rPr lang="ru-RU" sz="3600" dirty="0"/>
              <a:t>идею </a:t>
            </a:r>
            <a:r>
              <a:rPr lang="ru-RU" sz="3600" dirty="0" smtClean="0"/>
              <a:t>       </a:t>
            </a:r>
            <a:r>
              <a:rPr lang="ru-RU" sz="3600" i="1" dirty="0" smtClean="0"/>
              <a:t>ЗДОРОВОГО ОБРАЗА ЖИЗНИ.</a:t>
            </a:r>
            <a:endParaRPr lang="ru-RU" sz="3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414564"/>
            <a:ext cx="5080000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4021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4484914"/>
            <a:ext cx="10820399" cy="212271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Участниками </a:t>
            </a:r>
            <a:r>
              <a:rPr lang="ru-RU" sz="3600" dirty="0"/>
              <a:t>спартакиады учащихся </a:t>
            </a:r>
            <a:r>
              <a:rPr lang="ru-RU" sz="3600" dirty="0" smtClean="0"/>
              <a:t>                                     по </a:t>
            </a:r>
            <a:r>
              <a:rPr lang="ru-RU" sz="3600" dirty="0"/>
              <a:t>комплексу </a:t>
            </a:r>
            <a:r>
              <a:rPr lang="ru-RU" sz="3600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</a:t>
            </a:r>
            <a:r>
              <a:rPr lang="ru-RU" sz="3600" dirty="0" smtClean="0">
                <a:latin typeface="Arial Black" panose="020B0A04020102020204" pitchFamily="34" charset="0"/>
              </a:rPr>
              <a:t>  </a:t>
            </a:r>
            <a:r>
              <a:rPr lang="ru-RU" sz="3600" dirty="0" smtClean="0"/>
              <a:t>                                                             становятся </a:t>
            </a:r>
            <a:r>
              <a:rPr lang="ru-RU" sz="3600" dirty="0"/>
              <a:t>команды </a:t>
            </a:r>
            <a:r>
              <a:rPr lang="ru-RU" sz="3600" dirty="0" smtClean="0"/>
              <a:t>ребят из всех регионов </a:t>
            </a:r>
            <a:r>
              <a:rPr lang="ru-RU" sz="3600" dirty="0"/>
              <a:t>России.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6" y="365125"/>
            <a:ext cx="5402640" cy="40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25413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А началось активное спортивное движение         в нашей стране в мае 1918 года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в Москве на Красной площади,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где  был проведен первый парад физкультурников.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906486"/>
            <a:ext cx="10439399" cy="3270475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Участники парада умели многое, в том числе и прыгать </a:t>
            </a:r>
            <a:r>
              <a:rPr lang="ru-RU" sz="3200" dirty="0"/>
              <a:t>с парашютом, стрелять из винтовки, скакать на коне.</a:t>
            </a:r>
            <a:endParaRPr lang="ru-RU" sz="3200" dirty="0" smtClean="0"/>
          </a:p>
          <a:p>
            <a:r>
              <a:rPr lang="ru-RU" sz="3200" dirty="0" smtClean="0"/>
              <a:t> Спорт стал физической закалкой каждого гражданина нашей страны.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8" y="4382674"/>
            <a:ext cx="1649187" cy="2475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41" y="4382674"/>
            <a:ext cx="3715311" cy="247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- всегда было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дело добровольное.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Движение 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</a:t>
            </a:r>
            <a:r>
              <a:rPr lang="ru-RU" dirty="0" smtClean="0"/>
              <a:t> было задумано как альтернатива Олимпийским играм. </a:t>
            </a:r>
          </a:p>
          <a:p>
            <a:r>
              <a:rPr lang="ru-RU" dirty="0" smtClean="0"/>
              <a:t>В стране стали проводиться </a:t>
            </a:r>
            <a:r>
              <a:rPr lang="ru-RU" dirty="0"/>
              <a:t>всесоюзные спортивные соревнования на право получения значка 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ГТО.</a:t>
            </a:r>
            <a:endParaRPr lang="ru-RU" dirty="0" smtClean="0"/>
          </a:p>
          <a:p>
            <a:pPr lvl="0"/>
            <a:r>
              <a:rPr lang="ru-RU" dirty="0"/>
              <a:t>Первый комплекс 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</a:t>
            </a:r>
            <a:r>
              <a:rPr lang="ru-RU" dirty="0" smtClean="0"/>
              <a:t> </a:t>
            </a:r>
            <a:r>
              <a:rPr lang="ru-RU" dirty="0"/>
              <a:t>1931 года состоял из I ступени и предполагал выполнение 15 нормативов: подтягивание, прыжки, плавание, бег, лыжные гонки, гребля, велоспорт, стрельба, метание гранаты и др. </a:t>
            </a:r>
            <a:endParaRPr lang="ru-RU" dirty="0" smtClean="0"/>
          </a:p>
          <a:p>
            <a:pPr lvl="0"/>
            <a:r>
              <a:rPr lang="ru-RU" dirty="0" smtClean="0"/>
              <a:t>С </a:t>
            </a:r>
            <a:r>
              <a:rPr lang="ru-RU" dirty="0"/>
              <a:t>1933-го гражданам, решившим сдать 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</a:t>
            </a:r>
            <a:r>
              <a:rPr lang="ru-RU" dirty="0" smtClean="0"/>
              <a:t>, </a:t>
            </a:r>
            <a:r>
              <a:rPr lang="ru-RU" dirty="0"/>
              <a:t>приходилось также ползать по-пластунски с винтовкой и в противогазе.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7" y="-1"/>
            <a:ext cx="2891964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4" y="119743"/>
            <a:ext cx="10537371" cy="2547257"/>
          </a:xfrm>
        </p:spPr>
        <p:txBody>
          <a:bodyPr>
            <a:noAutofit/>
          </a:bodyPr>
          <a:lstStyle/>
          <a:p>
            <a:pPr lvl="0"/>
            <a:r>
              <a:rPr lang="ru-RU" sz="3300" dirty="0" smtClean="0"/>
              <a:t>	Все советские космонавты были обладателями значков </a:t>
            </a:r>
            <a:r>
              <a:rPr lang="ru-RU" sz="3300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</a:t>
            </a:r>
            <a:r>
              <a:rPr lang="ru-RU" sz="3300" dirty="0" smtClean="0"/>
              <a:t>. </a:t>
            </a:r>
            <a:br>
              <a:rPr lang="ru-RU" sz="3300" dirty="0" smtClean="0"/>
            </a:br>
            <a:r>
              <a:rPr lang="ru-RU" sz="3300" dirty="0" smtClean="0"/>
              <a:t>	</a:t>
            </a: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</a:rPr>
              <a:t>Юрий Гагарин</a:t>
            </a:r>
            <a:r>
              <a:rPr lang="ru-RU" sz="3300" dirty="0" smtClean="0"/>
              <a:t>, еще учась в ремесленном училище, занимался баскетболом и хоккеем и сдал нормативы </a:t>
            </a:r>
            <a:r>
              <a:rPr lang="ru-RU" sz="3300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</a:t>
            </a:r>
            <a:r>
              <a:rPr lang="ru-RU" sz="3300" dirty="0" smtClean="0"/>
              <a:t> на </a:t>
            </a: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</a:rPr>
              <a:t>золотой значок</a:t>
            </a:r>
            <a:r>
              <a:rPr lang="ru-RU" sz="3300" dirty="0" smtClean="0"/>
              <a:t>.</a:t>
            </a:r>
            <a:br>
              <a:rPr lang="ru-RU" sz="3300" dirty="0" smtClean="0"/>
            </a:br>
            <a:endParaRPr lang="ru-RU" sz="3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429" y="2220686"/>
            <a:ext cx="10537371" cy="3956276"/>
          </a:xfrm>
        </p:spPr>
        <p:txBody>
          <a:bodyPr>
            <a:normAutofit fontScale="77500" lnSpcReduction="20000"/>
          </a:bodyPr>
          <a:lstStyle/>
          <a:p>
            <a:pPr lvl="0"/>
            <a:endParaRPr lang="ru-RU" sz="3900" dirty="0" smtClean="0"/>
          </a:p>
          <a:p>
            <a:pPr lvl="0"/>
            <a:r>
              <a:rPr lang="ru-RU" sz="4100" dirty="0" smtClean="0"/>
              <a:t>Мы с вами являемся свидетелями появления </a:t>
            </a:r>
            <a:r>
              <a:rPr lang="ru-RU" sz="4100" dirty="0"/>
              <a:t>нового </a:t>
            </a:r>
            <a:r>
              <a:rPr lang="ru-RU" sz="4100" dirty="0" smtClean="0"/>
              <a:t>ГТО. </a:t>
            </a:r>
          </a:p>
          <a:p>
            <a:pPr marL="0" lvl="0" indent="0">
              <a:buNone/>
            </a:pPr>
            <a:r>
              <a:rPr lang="ru-RU" sz="4100" dirty="0" smtClean="0"/>
              <a:t>	У </a:t>
            </a:r>
            <a:r>
              <a:rPr lang="ru-RU" sz="4100" dirty="0" smtClean="0"/>
              <a:t>каждого из вас, ребята, </a:t>
            </a:r>
            <a:r>
              <a:rPr lang="ru-RU" sz="4100" dirty="0"/>
              <a:t>появится «паспорт школьника», в который будут </a:t>
            </a:r>
            <a:r>
              <a:rPr lang="ru-RU" sz="4100" dirty="0" smtClean="0"/>
              <a:t>вписываться ваши творческие </a:t>
            </a:r>
            <a:r>
              <a:rPr lang="ru-RU" sz="4100" dirty="0"/>
              <a:t>и спортивные </a:t>
            </a:r>
            <a:r>
              <a:rPr lang="ru-RU" sz="4100" dirty="0" smtClean="0"/>
              <a:t>достижения. </a:t>
            </a:r>
          </a:p>
          <a:p>
            <a:pPr marL="0" lvl="0" indent="0">
              <a:buNone/>
            </a:pPr>
            <a:r>
              <a:rPr lang="ru-RU" sz="4100" dirty="0" smtClean="0"/>
              <a:t>	Дальше, </a:t>
            </a:r>
            <a:r>
              <a:rPr lang="ru-RU" sz="4100" dirty="0" smtClean="0"/>
              <a:t>для того, чтобы </a:t>
            </a:r>
            <a:r>
              <a:rPr lang="ru-RU" sz="4100" dirty="0"/>
              <a:t>стимулировать занятия физкультурой среди молодежи, </a:t>
            </a:r>
            <a:r>
              <a:rPr lang="ru-RU" sz="4100" dirty="0" err="1"/>
              <a:t>Минобрнауки</a:t>
            </a:r>
            <a:r>
              <a:rPr lang="ru-RU" sz="4100" dirty="0"/>
              <a:t> предлагает суммировать результаты по </a:t>
            </a:r>
            <a:r>
              <a:rPr lang="ru-RU" sz="4100" dirty="0" smtClean="0"/>
              <a:t>ЕГЭ </a:t>
            </a:r>
            <a:r>
              <a:rPr lang="ru-RU" sz="4100" dirty="0"/>
              <a:t>и </a:t>
            </a:r>
            <a:r>
              <a:rPr lang="ru-RU" sz="4100" dirty="0" smtClean="0"/>
              <a:t>ГТО </a:t>
            </a:r>
            <a:r>
              <a:rPr lang="ru-RU" sz="4100" dirty="0"/>
              <a:t>при поступлении в </a:t>
            </a:r>
            <a:r>
              <a:rPr lang="ru-RU" sz="4100" dirty="0" smtClean="0"/>
              <a:t>высшие учебные заведения.</a:t>
            </a:r>
            <a:endParaRPr lang="ru-RU" sz="41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60" y="5314378"/>
            <a:ext cx="2316881" cy="15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2532"/>
          </a:xfrm>
        </p:spPr>
        <p:txBody>
          <a:bodyPr>
            <a:noAutofit/>
          </a:bodyPr>
          <a:lstStyle/>
          <a:p>
            <a:r>
              <a:rPr lang="ru-RU" sz="3600" u="sng" dirty="0" smtClean="0"/>
              <a:t>Нормативы </a:t>
            </a:r>
            <a:r>
              <a:rPr lang="ru-RU" sz="3600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</a:t>
            </a:r>
            <a:r>
              <a:rPr lang="ru-RU" sz="3600" u="sng" dirty="0" smtClean="0"/>
              <a:t> </a:t>
            </a:r>
            <a:br>
              <a:rPr lang="ru-RU" sz="3600" u="sng" dirty="0" smtClean="0"/>
            </a:br>
            <a:r>
              <a:rPr lang="ru-RU" sz="3600" u="sng" dirty="0" smtClean="0"/>
              <a:t>для учащихся в </a:t>
            </a:r>
            <a:br>
              <a:rPr lang="ru-RU" sz="3600" u="sng" dirty="0" smtClean="0"/>
            </a:br>
            <a:r>
              <a:rPr lang="ru-RU" sz="3600" u="sng" dirty="0" smtClean="0"/>
              <a:t>наше время:</a:t>
            </a:r>
            <a:endParaRPr lang="ru-RU" sz="36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>
            <a:noAutofit/>
          </a:bodyPr>
          <a:lstStyle/>
          <a:p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Первый этап </a:t>
            </a:r>
            <a:r>
              <a:rPr lang="ru-RU" sz="2900" dirty="0" smtClean="0"/>
              <a:t>– </a:t>
            </a:r>
          </a:p>
          <a:p>
            <a:pPr marL="0" indent="0">
              <a:buNone/>
            </a:pPr>
            <a:r>
              <a:rPr lang="ru-RU" sz="2900" dirty="0" smtClean="0"/>
              <a:t>1</a:t>
            </a:r>
            <a:r>
              <a:rPr lang="ru-RU" sz="2900" dirty="0"/>
              <a:t>. Бег на 100м. </a:t>
            </a:r>
            <a:r>
              <a:rPr lang="ru-RU" sz="2900" dirty="0" smtClean="0"/>
              <a:t>                                                                      </a:t>
            </a:r>
          </a:p>
          <a:p>
            <a:pPr marL="0" indent="0">
              <a:buNone/>
            </a:pPr>
            <a:r>
              <a:rPr lang="ru-RU" sz="2900" dirty="0" smtClean="0"/>
              <a:t>2. </a:t>
            </a:r>
            <a:r>
              <a:rPr lang="ru-RU" sz="2900" dirty="0"/>
              <a:t>Прыжок в длину с места. </a:t>
            </a:r>
            <a:r>
              <a:rPr lang="ru-RU" sz="2900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ru-RU" sz="2900" dirty="0" smtClean="0"/>
              <a:t>3. </a:t>
            </a:r>
            <a:r>
              <a:rPr lang="ru-RU" sz="2900" dirty="0"/>
              <a:t>Подтягивание из виса для юношей, сгибание и разгибание рук в упоре – для девушек. </a:t>
            </a:r>
            <a:r>
              <a:rPr lang="ru-RU" sz="2900" dirty="0" smtClean="0"/>
              <a:t>                                                                                    4</a:t>
            </a:r>
            <a:r>
              <a:rPr lang="ru-RU" sz="2900" dirty="0"/>
              <a:t>. </a:t>
            </a:r>
            <a:r>
              <a:rPr lang="ru-RU" sz="2900" dirty="0" smtClean="0"/>
              <a:t>Наклоны </a:t>
            </a:r>
            <a:r>
              <a:rPr lang="ru-RU" sz="2900" dirty="0"/>
              <a:t>вперед. </a:t>
            </a:r>
            <a:r>
              <a:rPr lang="ru-RU" sz="2900" dirty="0" smtClean="0"/>
              <a:t>                                                                                         5</a:t>
            </a:r>
            <a:r>
              <a:rPr lang="ru-RU" sz="2900" dirty="0"/>
              <a:t>. Метание снаряда (700гр.) для юношей – (500гр.) для девушек. </a:t>
            </a:r>
            <a:r>
              <a:rPr lang="ru-RU" sz="2900" dirty="0" smtClean="0"/>
              <a:t>  6</a:t>
            </a:r>
            <a:r>
              <a:rPr lang="ru-RU" sz="2900" dirty="0"/>
              <a:t>. Стрельба из электронного оружия (дистанция 10м.).</a:t>
            </a: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10886"/>
            <a:ext cx="5715000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Нормативы 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ГТО </a:t>
            </a:r>
            <a:r>
              <a:rPr lang="ru-RU" u="sng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Второй этап </a:t>
            </a:r>
            <a:r>
              <a:rPr lang="ru-RU" dirty="0" smtClean="0"/>
              <a:t>– прохождение полосы препятствий (только для юношей).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Поднятие </a:t>
            </a:r>
            <a:r>
              <a:rPr lang="ru-RU" dirty="0"/>
              <a:t>по канату из положения стоя на высоту 2, 5 метра; </a:t>
            </a:r>
            <a:r>
              <a:rPr lang="ru-RU" dirty="0" smtClean="0"/>
              <a:t>     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 </a:t>
            </a:r>
            <a:r>
              <a:rPr lang="ru-RU" dirty="0"/>
              <a:t>спускаясь с каната </a:t>
            </a:r>
            <a:r>
              <a:rPr lang="ru-RU" dirty="0" smtClean="0"/>
              <a:t>ходьба </a:t>
            </a:r>
            <a:r>
              <a:rPr lang="ru-RU" dirty="0"/>
              <a:t>на руках по </a:t>
            </a:r>
            <a:r>
              <a:rPr lang="ru-RU" dirty="0" err="1"/>
              <a:t>разноуровневому</a:t>
            </a:r>
            <a:r>
              <a:rPr lang="ru-RU" dirty="0"/>
              <a:t> </a:t>
            </a:r>
            <a:r>
              <a:rPr lang="ru-RU" dirty="0" err="1"/>
              <a:t>рукоходу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Ходьба </a:t>
            </a:r>
            <a:r>
              <a:rPr lang="ru-RU" dirty="0"/>
              <a:t>по бревну; </a:t>
            </a:r>
            <a:r>
              <a:rPr lang="ru-RU" dirty="0" smtClean="0"/>
              <a:t>                                                                                                 4. Проход препятствия </a:t>
            </a:r>
            <a:r>
              <a:rPr lang="ru-RU" dirty="0"/>
              <a:t>«лабиринт»;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 err="1" smtClean="0"/>
              <a:t>Пролазание</a:t>
            </a:r>
            <a:r>
              <a:rPr lang="ru-RU" dirty="0" smtClean="0"/>
              <a:t> </a:t>
            </a:r>
            <a:r>
              <a:rPr lang="ru-RU" dirty="0"/>
              <a:t>внутри лаза с маскировочной сеткой;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6. Преодоление </a:t>
            </a:r>
            <a:r>
              <a:rPr lang="ru-RU" dirty="0"/>
              <a:t>«</a:t>
            </a:r>
            <a:r>
              <a:rPr lang="ru-RU" dirty="0" smtClean="0"/>
              <a:t>стены» </a:t>
            </a:r>
            <a:r>
              <a:rPr lang="ru-RU" dirty="0"/>
              <a:t>высотой 2 м;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7. Возвращение </a:t>
            </a:r>
            <a:r>
              <a:rPr lang="ru-RU" dirty="0"/>
              <a:t>бегом на линию </a:t>
            </a:r>
            <a:r>
              <a:rPr lang="ru-RU" dirty="0" smtClean="0"/>
              <a:t>старта.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514" y="3429000"/>
            <a:ext cx="3287486" cy="21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476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Batang</vt:lpstr>
      <vt:lpstr>Aharoni</vt:lpstr>
      <vt:lpstr>Arial</vt:lpstr>
      <vt:lpstr>Arial Black</vt:lpstr>
      <vt:lpstr>Calibri</vt:lpstr>
      <vt:lpstr>Calibri Light</vt:lpstr>
      <vt:lpstr>Тема Office</vt:lpstr>
      <vt:lpstr>Олимпийское движение. ГТО.</vt:lpstr>
      <vt:lpstr>Презентация PowerPoint</vt:lpstr>
      <vt:lpstr>Презентация PowerPoint</vt:lpstr>
      <vt:lpstr>Презентация PowerPoint</vt:lpstr>
      <vt:lpstr> А началось активное спортивное движение         в нашей стране в мае 1918 года  в Москве на Красной площади,  где  был проведен первый парад физкультурников.  </vt:lpstr>
      <vt:lpstr>ГТО - всегда было  дело добровольное.</vt:lpstr>
      <vt:lpstr> Все советские космонавты были обладателями значков ГТО.   Юрий Гагарин, еще учась в ремесленном училище, занимался баскетболом и хоккеем и сдал нормативы ГТО на золотой значок. </vt:lpstr>
      <vt:lpstr>Нормативы ГТО  для учащихся в  наше время:</vt:lpstr>
      <vt:lpstr>Нормативы ГТО :</vt:lpstr>
      <vt:lpstr>Презентация PowerPoint</vt:lpstr>
      <vt:lpstr>Спартакиада ГТО – прямой путь к современному  Олимпийскому движению.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Олимпийское движение. ГТО.</dc:title>
  <dc:creator>user</dc:creator>
  <cp:lastModifiedBy>user</cp:lastModifiedBy>
  <cp:revision>26</cp:revision>
  <dcterms:created xsi:type="dcterms:W3CDTF">2015-08-28T12:42:07Z</dcterms:created>
  <dcterms:modified xsi:type="dcterms:W3CDTF">2015-08-28T17:48:49Z</dcterms:modified>
</cp:coreProperties>
</file>