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2" r:id="rId2"/>
    <p:sldId id="299" r:id="rId3"/>
    <p:sldId id="319" r:id="rId4"/>
    <p:sldId id="328" r:id="rId5"/>
    <p:sldId id="310" r:id="rId6"/>
    <p:sldId id="320" r:id="rId7"/>
    <p:sldId id="321" r:id="rId8"/>
    <p:sldId id="305" r:id="rId9"/>
    <p:sldId id="256" r:id="rId10"/>
    <p:sldId id="317" r:id="rId11"/>
    <p:sldId id="326" r:id="rId12"/>
    <p:sldId id="289" r:id="rId13"/>
    <p:sldId id="314" r:id="rId14"/>
    <p:sldId id="300" r:id="rId15"/>
    <p:sldId id="303" r:id="rId16"/>
    <p:sldId id="327" r:id="rId17"/>
    <p:sldId id="3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DEA7B"/>
    <a:srgbClr val="008000"/>
    <a:srgbClr val="996633"/>
    <a:srgbClr val="339933"/>
    <a:srgbClr val="FFFFCC"/>
    <a:srgbClr val="FF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660"/>
  </p:normalViewPr>
  <p:slideViewPr>
    <p:cSldViewPr>
      <p:cViewPr varScale="1">
        <p:scale>
          <a:sx n="96" d="100"/>
          <a:sy n="96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F5DC5-2F15-4CFE-A64E-FE97FAFFCFF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E89221B4-7EDE-4BEA-B6F4-392F06BE1E14}">
      <dgm:prSet phldrT="[Текст]" phldr="1"/>
      <dgm:spPr/>
      <dgm:t>
        <a:bodyPr/>
        <a:lstStyle/>
        <a:p>
          <a:endParaRPr lang="ru-RU" dirty="0"/>
        </a:p>
      </dgm:t>
    </dgm:pt>
    <dgm:pt modelId="{B7E9B66D-17D8-4FEF-B987-AC9B6C3AF3F3}" type="parTrans" cxnId="{DB176285-7FAE-4A89-BB63-8DE024263A8D}">
      <dgm:prSet/>
      <dgm:spPr/>
      <dgm:t>
        <a:bodyPr/>
        <a:lstStyle/>
        <a:p>
          <a:endParaRPr lang="ru-RU"/>
        </a:p>
      </dgm:t>
    </dgm:pt>
    <dgm:pt modelId="{06321695-D2A1-4B8B-A696-AF964634B011}" type="sibTrans" cxnId="{DB176285-7FAE-4A89-BB63-8DE024263A8D}">
      <dgm:prSet/>
      <dgm:spPr/>
      <dgm:t>
        <a:bodyPr/>
        <a:lstStyle/>
        <a:p>
          <a:endParaRPr lang="ru-RU" dirty="0"/>
        </a:p>
      </dgm:t>
    </dgm:pt>
    <dgm:pt modelId="{3C86586A-AA04-4ED5-AB98-D6A18ACC92CB}">
      <dgm:prSet phldrT="[Текст]" phldr="1"/>
      <dgm:spPr/>
      <dgm:t>
        <a:bodyPr/>
        <a:lstStyle/>
        <a:p>
          <a:endParaRPr lang="ru-RU" dirty="0"/>
        </a:p>
      </dgm:t>
    </dgm:pt>
    <dgm:pt modelId="{15F15F17-875E-440D-8797-3CCCCE2B9967}" type="parTrans" cxnId="{4CB2C6E3-D3F4-4D06-BF1F-336D051F77ED}">
      <dgm:prSet/>
      <dgm:spPr/>
      <dgm:t>
        <a:bodyPr/>
        <a:lstStyle/>
        <a:p>
          <a:endParaRPr lang="ru-RU"/>
        </a:p>
      </dgm:t>
    </dgm:pt>
    <dgm:pt modelId="{99129E85-F31B-427A-B279-C79CF3D3EBFE}" type="sibTrans" cxnId="{4CB2C6E3-D3F4-4D06-BF1F-336D051F77ED}">
      <dgm:prSet/>
      <dgm:spPr/>
      <dgm:t>
        <a:bodyPr/>
        <a:lstStyle/>
        <a:p>
          <a:endParaRPr lang="ru-RU"/>
        </a:p>
      </dgm:t>
    </dgm:pt>
    <dgm:pt modelId="{5DD8C4C6-2FFB-4A3A-9769-1AF6F1761FB4}">
      <dgm:prSet phldrT="[Текст]" phldr="1"/>
      <dgm:spPr/>
      <dgm:t>
        <a:bodyPr/>
        <a:lstStyle/>
        <a:p>
          <a:endParaRPr lang="ru-RU" dirty="0"/>
        </a:p>
      </dgm:t>
    </dgm:pt>
    <dgm:pt modelId="{7BD7B452-63BB-447E-9B85-B7BA484B751D}" type="parTrans" cxnId="{514CB781-70B8-4FB8-BA04-7AA26659582D}">
      <dgm:prSet/>
      <dgm:spPr/>
      <dgm:t>
        <a:bodyPr/>
        <a:lstStyle/>
        <a:p>
          <a:endParaRPr lang="ru-RU"/>
        </a:p>
      </dgm:t>
    </dgm:pt>
    <dgm:pt modelId="{413952C4-90A4-4482-B628-CB2979D1DFA4}" type="sibTrans" cxnId="{514CB781-70B8-4FB8-BA04-7AA26659582D}">
      <dgm:prSet/>
      <dgm:spPr/>
      <dgm:t>
        <a:bodyPr/>
        <a:lstStyle/>
        <a:p>
          <a:endParaRPr lang="ru-RU"/>
        </a:p>
      </dgm:t>
    </dgm:pt>
    <dgm:pt modelId="{539FB261-360C-4C8C-AD57-9E9144839B08}" type="pres">
      <dgm:prSet presAssocID="{2F9F5DC5-2F15-4CFE-A64E-FE97FAFFCFF9}" presName="linearFlow" presStyleCnt="0">
        <dgm:presLayoutVars>
          <dgm:dir/>
          <dgm:resizeHandles val="exact"/>
        </dgm:presLayoutVars>
      </dgm:prSet>
      <dgm:spPr/>
    </dgm:pt>
    <dgm:pt modelId="{CD7791DD-C8E2-4CB0-80B3-D5BF4DAB98EE}" type="pres">
      <dgm:prSet presAssocID="{E89221B4-7EDE-4BEA-B6F4-392F06BE1E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A67C-1E8C-4CCF-B333-E4201CDF80C0}" type="pres">
      <dgm:prSet presAssocID="{06321695-D2A1-4B8B-A696-AF964634B011}" presName="spacerL" presStyleCnt="0"/>
      <dgm:spPr/>
    </dgm:pt>
    <dgm:pt modelId="{C7B1CF15-85B7-455E-96C5-8BBA4B80CA04}" type="pres">
      <dgm:prSet presAssocID="{06321695-D2A1-4B8B-A696-AF964634B011}" presName="sibTrans" presStyleLbl="sibTrans2D1" presStyleIdx="0" presStyleCnt="2" custLinFactNeighborX="22894" custLinFactNeighborY="6303"/>
      <dgm:spPr>
        <a:prstGeom prst="mathMultiply">
          <a:avLst/>
        </a:prstGeom>
      </dgm:spPr>
      <dgm:t>
        <a:bodyPr/>
        <a:lstStyle/>
        <a:p>
          <a:endParaRPr lang="ru-RU"/>
        </a:p>
      </dgm:t>
    </dgm:pt>
    <dgm:pt modelId="{3D3F822B-5816-43F4-962D-2404A9A95E61}" type="pres">
      <dgm:prSet presAssocID="{06321695-D2A1-4B8B-A696-AF964634B011}" presName="spacerR" presStyleCnt="0"/>
      <dgm:spPr/>
    </dgm:pt>
    <dgm:pt modelId="{FC138C01-84AB-45F0-A454-6B95180AD42F}" type="pres">
      <dgm:prSet presAssocID="{3C86586A-AA04-4ED5-AB98-D6A18ACC92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761C-4E51-4876-BAD2-444C769956B6}" type="pres">
      <dgm:prSet presAssocID="{99129E85-F31B-427A-B279-C79CF3D3EBFE}" presName="spacerL" presStyleCnt="0"/>
      <dgm:spPr/>
    </dgm:pt>
    <dgm:pt modelId="{5C73BE86-D19C-4C7F-A013-9D073B0E0E6C}" type="pres">
      <dgm:prSet presAssocID="{99129E85-F31B-427A-B279-C79CF3D3EBFE}" presName="sibTrans" presStyleLbl="sibTrans2D1" presStyleIdx="1" presStyleCnt="2" custLinFactX="848" custLinFactNeighborX="100000" custLinFactNeighborY="2061"/>
      <dgm:spPr/>
      <dgm:t>
        <a:bodyPr/>
        <a:lstStyle/>
        <a:p>
          <a:endParaRPr lang="ru-RU"/>
        </a:p>
      </dgm:t>
    </dgm:pt>
    <dgm:pt modelId="{854AAC8A-FD62-441B-8A23-7F31EA97F4EC}" type="pres">
      <dgm:prSet presAssocID="{99129E85-F31B-427A-B279-C79CF3D3EBFE}" presName="spacerR" presStyleCnt="0"/>
      <dgm:spPr/>
    </dgm:pt>
    <dgm:pt modelId="{4FFF18D0-243A-4EA1-A43F-68DABEEAA5EB}" type="pres">
      <dgm:prSet presAssocID="{5DD8C4C6-2FFB-4A3A-9769-1AF6F1761F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ADA75-753E-4163-BA19-8F2F14446A03}" type="presOf" srcId="{06321695-D2A1-4B8B-A696-AF964634B011}" destId="{C7B1CF15-85B7-455E-96C5-8BBA4B80CA04}" srcOrd="0" destOrd="0" presId="urn:microsoft.com/office/officeart/2005/8/layout/equation1"/>
    <dgm:cxn modelId="{6906BF3F-3E03-480E-866E-9FA2311C2E28}" type="presOf" srcId="{5DD8C4C6-2FFB-4A3A-9769-1AF6F1761FB4}" destId="{4FFF18D0-243A-4EA1-A43F-68DABEEAA5EB}" srcOrd="0" destOrd="0" presId="urn:microsoft.com/office/officeart/2005/8/layout/equation1"/>
    <dgm:cxn modelId="{514CB781-70B8-4FB8-BA04-7AA26659582D}" srcId="{2F9F5DC5-2F15-4CFE-A64E-FE97FAFFCFF9}" destId="{5DD8C4C6-2FFB-4A3A-9769-1AF6F1761FB4}" srcOrd="2" destOrd="0" parTransId="{7BD7B452-63BB-447E-9B85-B7BA484B751D}" sibTransId="{413952C4-90A4-4482-B628-CB2979D1DFA4}"/>
    <dgm:cxn modelId="{B3883951-BCF2-454D-AC35-5F34A6D0AA8D}" type="presOf" srcId="{E89221B4-7EDE-4BEA-B6F4-392F06BE1E14}" destId="{CD7791DD-C8E2-4CB0-80B3-D5BF4DAB98EE}" srcOrd="0" destOrd="0" presId="urn:microsoft.com/office/officeart/2005/8/layout/equation1"/>
    <dgm:cxn modelId="{4CB2C6E3-D3F4-4D06-BF1F-336D051F77ED}" srcId="{2F9F5DC5-2F15-4CFE-A64E-FE97FAFFCFF9}" destId="{3C86586A-AA04-4ED5-AB98-D6A18ACC92CB}" srcOrd="1" destOrd="0" parTransId="{15F15F17-875E-440D-8797-3CCCCE2B9967}" sibTransId="{99129E85-F31B-427A-B279-C79CF3D3EBFE}"/>
    <dgm:cxn modelId="{6F0691B8-D2DB-4DC4-97E4-1DB112A93A45}" type="presOf" srcId="{3C86586A-AA04-4ED5-AB98-D6A18ACC92CB}" destId="{FC138C01-84AB-45F0-A454-6B95180AD42F}" srcOrd="0" destOrd="0" presId="urn:microsoft.com/office/officeart/2005/8/layout/equation1"/>
    <dgm:cxn modelId="{DB176285-7FAE-4A89-BB63-8DE024263A8D}" srcId="{2F9F5DC5-2F15-4CFE-A64E-FE97FAFFCFF9}" destId="{E89221B4-7EDE-4BEA-B6F4-392F06BE1E14}" srcOrd="0" destOrd="0" parTransId="{B7E9B66D-17D8-4FEF-B987-AC9B6C3AF3F3}" sibTransId="{06321695-D2A1-4B8B-A696-AF964634B011}"/>
    <dgm:cxn modelId="{8290FD2A-545E-4CA1-9736-D6A71B0A8723}" type="presOf" srcId="{99129E85-F31B-427A-B279-C79CF3D3EBFE}" destId="{5C73BE86-D19C-4C7F-A013-9D073B0E0E6C}" srcOrd="0" destOrd="0" presId="urn:microsoft.com/office/officeart/2005/8/layout/equation1"/>
    <dgm:cxn modelId="{3E2545AF-02A7-45A3-B44D-BBB0ED725D40}" type="presOf" srcId="{2F9F5DC5-2F15-4CFE-A64E-FE97FAFFCFF9}" destId="{539FB261-360C-4C8C-AD57-9E9144839B08}" srcOrd="0" destOrd="0" presId="urn:microsoft.com/office/officeart/2005/8/layout/equation1"/>
    <dgm:cxn modelId="{B83EC290-BC7C-4BBB-A5C5-95A4522FA6CA}" type="presParOf" srcId="{539FB261-360C-4C8C-AD57-9E9144839B08}" destId="{CD7791DD-C8E2-4CB0-80B3-D5BF4DAB98EE}" srcOrd="0" destOrd="0" presId="urn:microsoft.com/office/officeart/2005/8/layout/equation1"/>
    <dgm:cxn modelId="{24016FF9-E4BA-43A2-B368-26BD7E6D389F}" type="presParOf" srcId="{539FB261-360C-4C8C-AD57-9E9144839B08}" destId="{68B1A67C-1E8C-4CCF-B333-E4201CDF80C0}" srcOrd="1" destOrd="0" presId="urn:microsoft.com/office/officeart/2005/8/layout/equation1"/>
    <dgm:cxn modelId="{B09CAA5F-CF68-4DDC-8891-0C6DBC845F7E}" type="presParOf" srcId="{539FB261-360C-4C8C-AD57-9E9144839B08}" destId="{C7B1CF15-85B7-455E-96C5-8BBA4B80CA04}" srcOrd="2" destOrd="0" presId="urn:microsoft.com/office/officeart/2005/8/layout/equation1"/>
    <dgm:cxn modelId="{02FA1715-F80C-49D0-83FE-933427B7FB78}" type="presParOf" srcId="{539FB261-360C-4C8C-AD57-9E9144839B08}" destId="{3D3F822B-5816-43F4-962D-2404A9A95E61}" srcOrd="3" destOrd="0" presId="urn:microsoft.com/office/officeart/2005/8/layout/equation1"/>
    <dgm:cxn modelId="{15F8439E-FA87-43BA-8AFE-A53F98BA7080}" type="presParOf" srcId="{539FB261-360C-4C8C-AD57-9E9144839B08}" destId="{FC138C01-84AB-45F0-A454-6B95180AD42F}" srcOrd="4" destOrd="0" presId="urn:microsoft.com/office/officeart/2005/8/layout/equation1"/>
    <dgm:cxn modelId="{38593461-36B4-4269-9E57-C085497A6203}" type="presParOf" srcId="{539FB261-360C-4C8C-AD57-9E9144839B08}" destId="{4586761C-4E51-4876-BAD2-444C769956B6}" srcOrd="5" destOrd="0" presId="urn:microsoft.com/office/officeart/2005/8/layout/equation1"/>
    <dgm:cxn modelId="{A0A85489-45D9-4E95-8745-9866EA0A254B}" type="presParOf" srcId="{539FB261-360C-4C8C-AD57-9E9144839B08}" destId="{5C73BE86-D19C-4C7F-A013-9D073B0E0E6C}" srcOrd="6" destOrd="0" presId="urn:microsoft.com/office/officeart/2005/8/layout/equation1"/>
    <dgm:cxn modelId="{8F4D621F-F4B1-4795-8587-D3CE3B9BDA23}" type="presParOf" srcId="{539FB261-360C-4C8C-AD57-9E9144839B08}" destId="{854AAC8A-FD62-441B-8A23-7F31EA97F4EC}" srcOrd="7" destOrd="0" presId="urn:microsoft.com/office/officeart/2005/8/layout/equation1"/>
    <dgm:cxn modelId="{DCBB99A7-B6D9-46CA-8383-39114F416AE0}" type="presParOf" srcId="{539FB261-360C-4C8C-AD57-9E9144839B08}" destId="{4FFF18D0-243A-4EA1-A43F-68DABEEAA5EB}" srcOrd="8" destOrd="0" presId="urn:microsoft.com/office/officeart/2005/8/layout/equation1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  <a:effectLst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9F5DC5-2F15-4CFE-A64E-FE97FAFFCFF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E89221B4-7EDE-4BEA-B6F4-392F06BE1E14}">
      <dgm:prSet phldrT="[Текст]" phldr="1"/>
      <dgm:spPr/>
      <dgm:t>
        <a:bodyPr/>
        <a:lstStyle/>
        <a:p>
          <a:endParaRPr lang="ru-RU" dirty="0"/>
        </a:p>
      </dgm:t>
    </dgm:pt>
    <dgm:pt modelId="{B7E9B66D-17D8-4FEF-B987-AC9B6C3AF3F3}" type="parTrans" cxnId="{DB176285-7FAE-4A89-BB63-8DE024263A8D}">
      <dgm:prSet/>
      <dgm:spPr/>
      <dgm:t>
        <a:bodyPr/>
        <a:lstStyle/>
        <a:p>
          <a:endParaRPr lang="ru-RU"/>
        </a:p>
      </dgm:t>
    </dgm:pt>
    <dgm:pt modelId="{06321695-D2A1-4B8B-A696-AF964634B011}" type="sibTrans" cxnId="{DB176285-7FAE-4A89-BB63-8DE024263A8D}">
      <dgm:prSet/>
      <dgm:spPr/>
      <dgm:t>
        <a:bodyPr/>
        <a:lstStyle/>
        <a:p>
          <a:endParaRPr lang="ru-RU" dirty="0"/>
        </a:p>
      </dgm:t>
    </dgm:pt>
    <dgm:pt modelId="{3C86586A-AA04-4ED5-AB98-D6A18ACC92CB}">
      <dgm:prSet phldrT="[Текст]" phldr="1"/>
      <dgm:spPr/>
      <dgm:t>
        <a:bodyPr/>
        <a:lstStyle/>
        <a:p>
          <a:endParaRPr lang="ru-RU" dirty="0"/>
        </a:p>
      </dgm:t>
    </dgm:pt>
    <dgm:pt modelId="{15F15F17-875E-440D-8797-3CCCCE2B9967}" type="parTrans" cxnId="{4CB2C6E3-D3F4-4D06-BF1F-336D051F77ED}">
      <dgm:prSet/>
      <dgm:spPr/>
      <dgm:t>
        <a:bodyPr/>
        <a:lstStyle/>
        <a:p>
          <a:endParaRPr lang="ru-RU"/>
        </a:p>
      </dgm:t>
    </dgm:pt>
    <dgm:pt modelId="{99129E85-F31B-427A-B279-C79CF3D3EBFE}" type="sibTrans" cxnId="{4CB2C6E3-D3F4-4D06-BF1F-336D051F77ED}">
      <dgm:prSet/>
      <dgm:spPr/>
      <dgm:t>
        <a:bodyPr/>
        <a:lstStyle/>
        <a:p>
          <a:endParaRPr lang="ru-RU"/>
        </a:p>
      </dgm:t>
    </dgm:pt>
    <dgm:pt modelId="{5DD8C4C6-2FFB-4A3A-9769-1AF6F1761FB4}">
      <dgm:prSet phldrT="[Текст]" phldr="1"/>
      <dgm:spPr/>
      <dgm:t>
        <a:bodyPr/>
        <a:lstStyle/>
        <a:p>
          <a:endParaRPr lang="ru-RU" dirty="0"/>
        </a:p>
      </dgm:t>
    </dgm:pt>
    <dgm:pt modelId="{7BD7B452-63BB-447E-9B85-B7BA484B751D}" type="parTrans" cxnId="{514CB781-70B8-4FB8-BA04-7AA26659582D}">
      <dgm:prSet/>
      <dgm:spPr/>
      <dgm:t>
        <a:bodyPr/>
        <a:lstStyle/>
        <a:p>
          <a:endParaRPr lang="ru-RU"/>
        </a:p>
      </dgm:t>
    </dgm:pt>
    <dgm:pt modelId="{413952C4-90A4-4482-B628-CB2979D1DFA4}" type="sibTrans" cxnId="{514CB781-70B8-4FB8-BA04-7AA26659582D}">
      <dgm:prSet/>
      <dgm:spPr/>
      <dgm:t>
        <a:bodyPr/>
        <a:lstStyle/>
        <a:p>
          <a:endParaRPr lang="ru-RU"/>
        </a:p>
      </dgm:t>
    </dgm:pt>
    <dgm:pt modelId="{539FB261-360C-4C8C-AD57-9E9144839B08}" type="pres">
      <dgm:prSet presAssocID="{2F9F5DC5-2F15-4CFE-A64E-FE97FAFFCFF9}" presName="linearFlow" presStyleCnt="0">
        <dgm:presLayoutVars>
          <dgm:dir/>
          <dgm:resizeHandles val="exact"/>
        </dgm:presLayoutVars>
      </dgm:prSet>
      <dgm:spPr/>
    </dgm:pt>
    <dgm:pt modelId="{CD7791DD-C8E2-4CB0-80B3-D5BF4DAB98EE}" type="pres">
      <dgm:prSet presAssocID="{E89221B4-7EDE-4BEA-B6F4-392F06BE1E14}" presName="node" presStyleLbl="node1" presStyleIdx="0" presStyleCnt="3" custLinFactNeighborX="-9720" custLinFactNeighborY="-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A67C-1E8C-4CCF-B333-E4201CDF80C0}" type="pres">
      <dgm:prSet presAssocID="{06321695-D2A1-4B8B-A696-AF964634B011}" presName="spacerL" presStyleCnt="0"/>
      <dgm:spPr/>
    </dgm:pt>
    <dgm:pt modelId="{C7B1CF15-85B7-455E-96C5-8BBA4B80CA04}" type="pres">
      <dgm:prSet presAssocID="{06321695-D2A1-4B8B-A696-AF964634B011}" presName="sibTrans" presStyleLbl="sibTrans2D1" presStyleIdx="0" presStyleCnt="2" custLinFactNeighborX="60349" custLinFactNeighborY="2061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3D3F822B-5816-43F4-962D-2404A9A95E61}" type="pres">
      <dgm:prSet presAssocID="{06321695-D2A1-4B8B-A696-AF964634B011}" presName="spacerR" presStyleCnt="0"/>
      <dgm:spPr/>
    </dgm:pt>
    <dgm:pt modelId="{FC138C01-84AB-45F0-A454-6B95180AD42F}" type="pres">
      <dgm:prSet presAssocID="{3C86586A-AA04-4ED5-AB98-D6A18ACC92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761C-4E51-4876-BAD2-444C769956B6}" type="pres">
      <dgm:prSet presAssocID="{99129E85-F31B-427A-B279-C79CF3D3EBFE}" presName="spacerL" presStyleCnt="0"/>
      <dgm:spPr/>
    </dgm:pt>
    <dgm:pt modelId="{5C73BE86-D19C-4C7F-A013-9D073B0E0E6C}" type="pres">
      <dgm:prSet presAssocID="{99129E85-F31B-427A-B279-C79CF3D3EB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54AAC8A-FD62-441B-8A23-7F31EA97F4EC}" type="pres">
      <dgm:prSet presAssocID="{99129E85-F31B-427A-B279-C79CF3D3EBFE}" presName="spacerR" presStyleCnt="0"/>
      <dgm:spPr/>
    </dgm:pt>
    <dgm:pt modelId="{4FFF18D0-243A-4EA1-A43F-68DABEEAA5EB}" type="pres">
      <dgm:prSet presAssocID="{5DD8C4C6-2FFB-4A3A-9769-1AF6F1761F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CB781-70B8-4FB8-BA04-7AA26659582D}" srcId="{2F9F5DC5-2F15-4CFE-A64E-FE97FAFFCFF9}" destId="{5DD8C4C6-2FFB-4A3A-9769-1AF6F1761FB4}" srcOrd="2" destOrd="0" parTransId="{7BD7B452-63BB-447E-9B85-B7BA484B751D}" sibTransId="{413952C4-90A4-4482-B628-CB2979D1DFA4}"/>
    <dgm:cxn modelId="{4CB2C6E3-D3F4-4D06-BF1F-336D051F77ED}" srcId="{2F9F5DC5-2F15-4CFE-A64E-FE97FAFFCFF9}" destId="{3C86586A-AA04-4ED5-AB98-D6A18ACC92CB}" srcOrd="1" destOrd="0" parTransId="{15F15F17-875E-440D-8797-3CCCCE2B9967}" sibTransId="{99129E85-F31B-427A-B279-C79CF3D3EBFE}"/>
    <dgm:cxn modelId="{3F7C8232-53A9-4C96-B9C6-18181BF9BA89}" type="presOf" srcId="{3C86586A-AA04-4ED5-AB98-D6A18ACC92CB}" destId="{FC138C01-84AB-45F0-A454-6B95180AD42F}" srcOrd="0" destOrd="0" presId="urn:microsoft.com/office/officeart/2005/8/layout/equation1"/>
    <dgm:cxn modelId="{3C9D54CB-F981-4582-A5C4-A8C0ACF0CFDA}" type="presOf" srcId="{E89221B4-7EDE-4BEA-B6F4-392F06BE1E14}" destId="{CD7791DD-C8E2-4CB0-80B3-D5BF4DAB98EE}" srcOrd="0" destOrd="0" presId="urn:microsoft.com/office/officeart/2005/8/layout/equation1"/>
    <dgm:cxn modelId="{DB176285-7FAE-4A89-BB63-8DE024263A8D}" srcId="{2F9F5DC5-2F15-4CFE-A64E-FE97FAFFCFF9}" destId="{E89221B4-7EDE-4BEA-B6F4-392F06BE1E14}" srcOrd="0" destOrd="0" parTransId="{B7E9B66D-17D8-4FEF-B987-AC9B6C3AF3F3}" sibTransId="{06321695-D2A1-4B8B-A696-AF964634B011}"/>
    <dgm:cxn modelId="{EFE9BB3C-B9D3-485D-905E-BC985FCA06CF}" type="presOf" srcId="{5DD8C4C6-2FFB-4A3A-9769-1AF6F1761FB4}" destId="{4FFF18D0-243A-4EA1-A43F-68DABEEAA5EB}" srcOrd="0" destOrd="0" presId="urn:microsoft.com/office/officeart/2005/8/layout/equation1"/>
    <dgm:cxn modelId="{99E60B9A-A6B1-4643-B6DB-810C2A0B7857}" type="presOf" srcId="{2F9F5DC5-2F15-4CFE-A64E-FE97FAFFCFF9}" destId="{539FB261-360C-4C8C-AD57-9E9144839B08}" srcOrd="0" destOrd="0" presId="urn:microsoft.com/office/officeart/2005/8/layout/equation1"/>
    <dgm:cxn modelId="{4F5A9F49-274E-4EA2-BF84-3676CAE110FE}" type="presOf" srcId="{99129E85-F31B-427A-B279-C79CF3D3EBFE}" destId="{5C73BE86-D19C-4C7F-A013-9D073B0E0E6C}" srcOrd="0" destOrd="0" presId="urn:microsoft.com/office/officeart/2005/8/layout/equation1"/>
    <dgm:cxn modelId="{6F1B1CC2-566D-433E-A9DD-26D344AA4FEE}" type="presOf" srcId="{06321695-D2A1-4B8B-A696-AF964634B011}" destId="{C7B1CF15-85B7-455E-96C5-8BBA4B80CA04}" srcOrd="0" destOrd="0" presId="urn:microsoft.com/office/officeart/2005/8/layout/equation1"/>
    <dgm:cxn modelId="{CB7297AF-A31D-45BC-B13F-D849F7C6A5FA}" type="presParOf" srcId="{539FB261-360C-4C8C-AD57-9E9144839B08}" destId="{CD7791DD-C8E2-4CB0-80B3-D5BF4DAB98EE}" srcOrd="0" destOrd="0" presId="urn:microsoft.com/office/officeart/2005/8/layout/equation1"/>
    <dgm:cxn modelId="{61EBCC92-C93B-4174-AA0C-A4178AC198B1}" type="presParOf" srcId="{539FB261-360C-4C8C-AD57-9E9144839B08}" destId="{68B1A67C-1E8C-4CCF-B333-E4201CDF80C0}" srcOrd="1" destOrd="0" presId="urn:microsoft.com/office/officeart/2005/8/layout/equation1"/>
    <dgm:cxn modelId="{E739F6F6-A75C-4016-8D1B-109CF9B5DB4D}" type="presParOf" srcId="{539FB261-360C-4C8C-AD57-9E9144839B08}" destId="{C7B1CF15-85B7-455E-96C5-8BBA4B80CA04}" srcOrd="2" destOrd="0" presId="urn:microsoft.com/office/officeart/2005/8/layout/equation1"/>
    <dgm:cxn modelId="{EC4A2F01-24F0-49E4-85E4-978F27286BAC}" type="presParOf" srcId="{539FB261-360C-4C8C-AD57-9E9144839B08}" destId="{3D3F822B-5816-43F4-962D-2404A9A95E61}" srcOrd="3" destOrd="0" presId="urn:microsoft.com/office/officeart/2005/8/layout/equation1"/>
    <dgm:cxn modelId="{03CAFE57-9460-4A0D-972C-1D87DA4DF669}" type="presParOf" srcId="{539FB261-360C-4C8C-AD57-9E9144839B08}" destId="{FC138C01-84AB-45F0-A454-6B95180AD42F}" srcOrd="4" destOrd="0" presId="urn:microsoft.com/office/officeart/2005/8/layout/equation1"/>
    <dgm:cxn modelId="{89EAD787-B1CF-4A6C-959A-F105B0C4341E}" type="presParOf" srcId="{539FB261-360C-4C8C-AD57-9E9144839B08}" destId="{4586761C-4E51-4876-BAD2-444C769956B6}" srcOrd="5" destOrd="0" presId="urn:microsoft.com/office/officeart/2005/8/layout/equation1"/>
    <dgm:cxn modelId="{E071F0A9-B97A-425B-AFBF-429FBE513537}" type="presParOf" srcId="{539FB261-360C-4C8C-AD57-9E9144839B08}" destId="{5C73BE86-D19C-4C7F-A013-9D073B0E0E6C}" srcOrd="6" destOrd="0" presId="urn:microsoft.com/office/officeart/2005/8/layout/equation1"/>
    <dgm:cxn modelId="{E7558E7C-056D-41DA-968A-3A2CAD93B45C}" type="presParOf" srcId="{539FB261-360C-4C8C-AD57-9E9144839B08}" destId="{854AAC8A-FD62-441B-8A23-7F31EA97F4EC}" srcOrd="7" destOrd="0" presId="urn:microsoft.com/office/officeart/2005/8/layout/equation1"/>
    <dgm:cxn modelId="{468703CD-AEC9-44E2-A052-3E2FB00E5F18}" type="presParOf" srcId="{539FB261-360C-4C8C-AD57-9E9144839B08}" destId="{4FFF18D0-243A-4EA1-A43F-68DABEEAA5EB}" srcOrd="8" destOrd="0" presId="urn:microsoft.com/office/officeart/2005/8/layout/equation1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9F5DC5-2F15-4CFE-A64E-FE97FAFFCFF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E89221B4-7EDE-4BEA-B6F4-392F06BE1E14}">
      <dgm:prSet phldrT="[Текст]" phldr="1"/>
      <dgm:spPr/>
      <dgm:t>
        <a:bodyPr/>
        <a:lstStyle/>
        <a:p>
          <a:endParaRPr lang="ru-RU" dirty="0"/>
        </a:p>
      </dgm:t>
    </dgm:pt>
    <dgm:pt modelId="{B7E9B66D-17D8-4FEF-B987-AC9B6C3AF3F3}" type="parTrans" cxnId="{DB176285-7FAE-4A89-BB63-8DE024263A8D}">
      <dgm:prSet/>
      <dgm:spPr/>
      <dgm:t>
        <a:bodyPr/>
        <a:lstStyle/>
        <a:p>
          <a:endParaRPr lang="ru-RU"/>
        </a:p>
      </dgm:t>
    </dgm:pt>
    <dgm:pt modelId="{06321695-D2A1-4B8B-A696-AF964634B011}" type="sibTrans" cxnId="{DB176285-7FAE-4A89-BB63-8DE024263A8D}">
      <dgm:prSet/>
      <dgm:spPr/>
      <dgm:t>
        <a:bodyPr/>
        <a:lstStyle/>
        <a:p>
          <a:endParaRPr lang="ru-RU" dirty="0"/>
        </a:p>
      </dgm:t>
    </dgm:pt>
    <dgm:pt modelId="{3C86586A-AA04-4ED5-AB98-D6A18ACC92CB}">
      <dgm:prSet phldrT="[Текст]" phldr="1"/>
      <dgm:spPr/>
      <dgm:t>
        <a:bodyPr/>
        <a:lstStyle/>
        <a:p>
          <a:endParaRPr lang="ru-RU" dirty="0"/>
        </a:p>
      </dgm:t>
    </dgm:pt>
    <dgm:pt modelId="{15F15F17-875E-440D-8797-3CCCCE2B9967}" type="parTrans" cxnId="{4CB2C6E3-D3F4-4D06-BF1F-336D051F77ED}">
      <dgm:prSet/>
      <dgm:spPr/>
      <dgm:t>
        <a:bodyPr/>
        <a:lstStyle/>
        <a:p>
          <a:endParaRPr lang="ru-RU"/>
        </a:p>
      </dgm:t>
    </dgm:pt>
    <dgm:pt modelId="{99129E85-F31B-427A-B279-C79CF3D3EBFE}" type="sibTrans" cxnId="{4CB2C6E3-D3F4-4D06-BF1F-336D051F77ED}">
      <dgm:prSet/>
      <dgm:spPr/>
      <dgm:t>
        <a:bodyPr/>
        <a:lstStyle/>
        <a:p>
          <a:endParaRPr lang="ru-RU"/>
        </a:p>
      </dgm:t>
    </dgm:pt>
    <dgm:pt modelId="{5DD8C4C6-2FFB-4A3A-9769-1AF6F1761FB4}">
      <dgm:prSet phldrT="[Текст]" phldr="1"/>
      <dgm:spPr/>
      <dgm:t>
        <a:bodyPr/>
        <a:lstStyle/>
        <a:p>
          <a:endParaRPr lang="ru-RU" dirty="0"/>
        </a:p>
      </dgm:t>
    </dgm:pt>
    <dgm:pt modelId="{7BD7B452-63BB-447E-9B85-B7BA484B751D}" type="parTrans" cxnId="{514CB781-70B8-4FB8-BA04-7AA26659582D}">
      <dgm:prSet/>
      <dgm:spPr/>
      <dgm:t>
        <a:bodyPr/>
        <a:lstStyle/>
        <a:p>
          <a:endParaRPr lang="ru-RU"/>
        </a:p>
      </dgm:t>
    </dgm:pt>
    <dgm:pt modelId="{413952C4-90A4-4482-B628-CB2979D1DFA4}" type="sibTrans" cxnId="{514CB781-70B8-4FB8-BA04-7AA26659582D}">
      <dgm:prSet/>
      <dgm:spPr/>
      <dgm:t>
        <a:bodyPr/>
        <a:lstStyle/>
        <a:p>
          <a:endParaRPr lang="ru-RU"/>
        </a:p>
      </dgm:t>
    </dgm:pt>
    <dgm:pt modelId="{539FB261-360C-4C8C-AD57-9E9144839B08}" type="pres">
      <dgm:prSet presAssocID="{2F9F5DC5-2F15-4CFE-A64E-FE97FAFFCFF9}" presName="linearFlow" presStyleCnt="0">
        <dgm:presLayoutVars>
          <dgm:dir/>
          <dgm:resizeHandles val="exact"/>
        </dgm:presLayoutVars>
      </dgm:prSet>
      <dgm:spPr/>
    </dgm:pt>
    <dgm:pt modelId="{CD7791DD-C8E2-4CB0-80B3-D5BF4DAB98EE}" type="pres">
      <dgm:prSet presAssocID="{E89221B4-7EDE-4BEA-B6F4-392F06BE1E14}" presName="node" presStyleLbl="node1" presStyleIdx="0" presStyleCnt="3" custLinFactNeighborX="-9720" custLinFactNeighborY="-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A67C-1E8C-4CCF-B333-E4201CDF80C0}" type="pres">
      <dgm:prSet presAssocID="{06321695-D2A1-4B8B-A696-AF964634B011}" presName="spacerL" presStyleCnt="0"/>
      <dgm:spPr/>
    </dgm:pt>
    <dgm:pt modelId="{C7B1CF15-85B7-455E-96C5-8BBA4B80CA04}" type="pres">
      <dgm:prSet presAssocID="{06321695-D2A1-4B8B-A696-AF964634B011}" presName="sibTrans" presStyleLbl="sibTrans2D1" presStyleIdx="0" presStyleCnt="2" custLinFactNeighborX="60349" custLinFactNeighborY="2060"/>
      <dgm:spPr>
        <a:prstGeom prst="mathMultiply">
          <a:avLst/>
        </a:prstGeom>
      </dgm:spPr>
      <dgm:t>
        <a:bodyPr/>
        <a:lstStyle/>
        <a:p>
          <a:endParaRPr lang="ru-RU"/>
        </a:p>
      </dgm:t>
    </dgm:pt>
    <dgm:pt modelId="{3D3F822B-5816-43F4-962D-2404A9A95E61}" type="pres">
      <dgm:prSet presAssocID="{06321695-D2A1-4B8B-A696-AF964634B011}" presName="spacerR" presStyleCnt="0"/>
      <dgm:spPr/>
    </dgm:pt>
    <dgm:pt modelId="{FC138C01-84AB-45F0-A454-6B95180AD42F}" type="pres">
      <dgm:prSet presAssocID="{3C86586A-AA04-4ED5-AB98-D6A18ACC92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761C-4E51-4876-BAD2-444C769956B6}" type="pres">
      <dgm:prSet presAssocID="{99129E85-F31B-427A-B279-C79CF3D3EBFE}" presName="spacerL" presStyleCnt="0"/>
      <dgm:spPr/>
    </dgm:pt>
    <dgm:pt modelId="{5C73BE86-D19C-4C7F-A013-9D073B0E0E6C}" type="pres">
      <dgm:prSet presAssocID="{99129E85-F31B-427A-B279-C79CF3D3EB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54AAC8A-FD62-441B-8A23-7F31EA97F4EC}" type="pres">
      <dgm:prSet presAssocID="{99129E85-F31B-427A-B279-C79CF3D3EBFE}" presName="spacerR" presStyleCnt="0"/>
      <dgm:spPr/>
    </dgm:pt>
    <dgm:pt modelId="{4FFF18D0-243A-4EA1-A43F-68DABEEAA5EB}" type="pres">
      <dgm:prSet presAssocID="{5DD8C4C6-2FFB-4A3A-9769-1AF6F1761F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CB781-70B8-4FB8-BA04-7AA26659582D}" srcId="{2F9F5DC5-2F15-4CFE-A64E-FE97FAFFCFF9}" destId="{5DD8C4C6-2FFB-4A3A-9769-1AF6F1761FB4}" srcOrd="2" destOrd="0" parTransId="{7BD7B452-63BB-447E-9B85-B7BA484B751D}" sibTransId="{413952C4-90A4-4482-B628-CB2979D1DFA4}"/>
    <dgm:cxn modelId="{83271863-AE49-4F22-819A-F7D8F8CB6C07}" type="presOf" srcId="{99129E85-F31B-427A-B279-C79CF3D3EBFE}" destId="{5C73BE86-D19C-4C7F-A013-9D073B0E0E6C}" srcOrd="0" destOrd="0" presId="urn:microsoft.com/office/officeart/2005/8/layout/equation1"/>
    <dgm:cxn modelId="{36A488A5-B21A-4C2C-88E3-E57C0ADEDAE0}" type="presOf" srcId="{E89221B4-7EDE-4BEA-B6F4-392F06BE1E14}" destId="{CD7791DD-C8E2-4CB0-80B3-D5BF4DAB98EE}" srcOrd="0" destOrd="0" presId="urn:microsoft.com/office/officeart/2005/8/layout/equation1"/>
    <dgm:cxn modelId="{4CB2C6E3-D3F4-4D06-BF1F-336D051F77ED}" srcId="{2F9F5DC5-2F15-4CFE-A64E-FE97FAFFCFF9}" destId="{3C86586A-AA04-4ED5-AB98-D6A18ACC92CB}" srcOrd="1" destOrd="0" parTransId="{15F15F17-875E-440D-8797-3CCCCE2B9967}" sibTransId="{99129E85-F31B-427A-B279-C79CF3D3EBFE}"/>
    <dgm:cxn modelId="{DB9EE724-31DA-45EE-8602-8679E987A86D}" type="presOf" srcId="{06321695-D2A1-4B8B-A696-AF964634B011}" destId="{C7B1CF15-85B7-455E-96C5-8BBA4B80CA04}" srcOrd="0" destOrd="0" presId="urn:microsoft.com/office/officeart/2005/8/layout/equation1"/>
    <dgm:cxn modelId="{DB176285-7FAE-4A89-BB63-8DE024263A8D}" srcId="{2F9F5DC5-2F15-4CFE-A64E-FE97FAFFCFF9}" destId="{E89221B4-7EDE-4BEA-B6F4-392F06BE1E14}" srcOrd="0" destOrd="0" parTransId="{B7E9B66D-17D8-4FEF-B987-AC9B6C3AF3F3}" sibTransId="{06321695-D2A1-4B8B-A696-AF964634B011}"/>
    <dgm:cxn modelId="{C4B79078-2DF7-4DCD-92EC-6431F2001CEA}" type="presOf" srcId="{2F9F5DC5-2F15-4CFE-A64E-FE97FAFFCFF9}" destId="{539FB261-360C-4C8C-AD57-9E9144839B08}" srcOrd="0" destOrd="0" presId="urn:microsoft.com/office/officeart/2005/8/layout/equation1"/>
    <dgm:cxn modelId="{226CD35D-4FFA-408B-82D0-6D2D39FFEEDC}" type="presOf" srcId="{5DD8C4C6-2FFB-4A3A-9769-1AF6F1761FB4}" destId="{4FFF18D0-243A-4EA1-A43F-68DABEEAA5EB}" srcOrd="0" destOrd="0" presId="urn:microsoft.com/office/officeart/2005/8/layout/equation1"/>
    <dgm:cxn modelId="{7E81FC3B-BF5B-4A07-A7EE-3CBD009D603F}" type="presOf" srcId="{3C86586A-AA04-4ED5-AB98-D6A18ACC92CB}" destId="{FC138C01-84AB-45F0-A454-6B95180AD42F}" srcOrd="0" destOrd="0" presId="urn:microsoft.com/office/officeart/2005/8/layout/equation1"/>
    <dgm:cxn modelId="{B6F13722-5094-4631-8DC1-F7D513DB056B}" type="presParOf" srcId="{539FB261-360C-4C8C-AD57-9E9144839B08}" destId="{CD7791DD-C8E2-4CB0-80B3-D5BF4DAB98EE}" srcOrd="0" destOrd="0" presId="urn:microsoft.com/office/officeart/2005/8/layout/equation1"/>
    <dgm:cxn modelId="{C19E5078-BC24-453A-8CFF-EC41AC9C3CA0}" type="presParOf" srcId="{539FB261-360C-4C8C-AD57-9E9144839B08}" destId="{68B1A67C-1E8C-4CCF-B333-E4201CDF80C0}" srcOrd="1" destOrd="0" presId="urn:microsoft.com/office/officeart/2005/8/layout/equation1"/>
    <dgm:cxn modelId="{E4A8BE1F-8541-452F-8292-A884EC84C97F}" type="presParOf" srcId="{539FB261-360C-4C8C-AD57-9E9144839B08}" destId="{C7B1CF15-85B7-455E-96C5-8BBA4B80CA04}" srcOrd="2" destOrd="0" presId="urn:microsoft.com/office/officeart/2005/8/layout/equation1"/>
    <dgm:cxn modelId="{9791F1B8-139C-4F89-AD8B-F639C960D3DD}" type="presParOf" srcId="{539FB261-360C-4C8C-AD57-9E9144839B08}" destId="{3D3F822B-5816-43F4-962D-2404A9A95E61}" srcOrd="3" destOrd="0" presId="urn:microsoft.com/office/officeart/2005/8/layout/equation1"/>
    <dgm:cxn modelId="{D3DA12C4-838B-44D8-ACA2-A6F3F629D675}" type="presParOf" srcId="{539FB261-360C-4C8C-AD57-9E9144839B08}" destId="{FC138C01-84AB-45F0-A454-6B95180AD42F}" srcOrd="4" destOrd="0" presId="urn:microsoft.com/office/officeart/2005/8/layout/equation1"/>
    <dgm:cxn modelId="{D6C22479-015D-4AD8-B6A5-5A5F5194D107}" type="presParOf" srcId="{539FB261-360C-4C8C-AD57-9E9144839B08}" destId="{4586761C-4E51-4876-BAD2-444C769956B6}" srcOrd="5" destOrd="0" presId="urn:microsoft.com/office/officeart/2005/8/layout/equation1"/>
    <dgm:cxn modelId="{C861ABCA-0FC1-4CDB-A9F3-1E5415459520}" type="presParOf" srcId="{539FB261-360C-4C8C-AD57-9E9144839B08}" destId="{5C73BE86-D19C-4C7F-A013-9D073B0E0E6C}" srcOrd="6" destOrd="0" presId="urn:microsoft.com/office/officeart/2005/8/layout/equation1"/>
    <dgm:cxn modelId="{2667D717-98C5-4EE2-AFC2-8D66AE827CEA}" type="presParOf" srcId="{539FB261-360C-4C8C-AD57-9E9144839B08}" destId="{854AAC8A-FD62-441B-8A23-7F31EA97F4EC}" srcOrd="7" destOrd="0" presId="urn:microsoft.com/office/officeart/2005/8/layout/equation1"/>
    <dgm:cxn modelId="{75316720-8D8B-4571-914B-1C77431634B5}" type="presParOf" srcId="{539FB261-360C-4C8C-AD57-9E9144839B08}" destId="{4FFF18D0-243A-4EA1-A43F-68DABEEAA5EB}" srcOrd="8" destOrd="0" presId="urn:microsoft.com/office/officeart/2005/8/layout/equation1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  <a:effectLst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318BD-4D19-4E2C-9BFF-9EF7B441603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182ED0F7-B219-4C86-A5B1-87B750F5A583}">
      <dgm:prSet phldrT="[Текст]" phldr="1"/>
      <dgm:spPr/>
      <dgm:t>
        <a:bodyPr/>
        <a:lstStyle/>
        <a:p>
          <a:endParaRPr lang="ru-RU"/>
        </a:p>
      </dgm:t>
    </dgm:pt>
    <dgm:pt modelId="{0D5C6A34-45A5-4E20-A50B-B5736B3D3E74}" type="parTrans" cxnId="{7045E590-696E-4879-A04B-C5527B6CE161}">
      <dgm:prSet/>
      <dgm:spPr/>
      <dgm:t>
        <a:bodyPr/>
        <a:lstStyle/>
        <a:p>
          <a:endParaRPr lang="ru-RU"/>
        </a:p>
      </dgm:t>
    </dgm:pt>
    <dgm:pt modelId="{11F8A3A9-E476-438A-AA0F-D5EB5AC49535}" type="sibTrans" cxnId="{7045E590-696E-4879-A04B-C5527B6CE161}">
      <dgm:prSet/>
      <dgm:spPr/>
      <dgm:t>
        <a:bodyPr/>
        <a:lstStyle/>
        <a:p>
          <a:endParaRPr lang="ru-RU"/>
        </a:p>
      </dgm:t>
    </dgm:pt>
    <dgm:pt modelId="{A8C5BAF8-EB3F-46AD-843C-7ED30418530E}">
      <dgm:prSet phldrT="[Текст]" phldr="1"/>
      <dgm:spPr/>
      <dgm:t>
        <a:bodyPr/>
        <a:lstStyle/>
        <a:p>
          <a:endParaRPr lang="ru-RU" dirty="0"/>
        </a:p>
      </dgm:t>
    </dgm:pt>
    <dgm:pt modelId="{F8863870-A81A-44E8-9DC1-35E019E18EFA}" type="parTrans" cxnId="{CB4BC76E-FCB2-4315-9925-2DF82533C499}">
      <dgm:prSet/>
      <dgm:spPr/>
      <dgm:t>
        <a:bodyPr/>
        <a:lstStyle/>
        <a:p>
          <a:endParaRPr lang="ru-RU"/>
        </a:p>
      </dgm:t>
    </dgm:pt>
    <dgm:pt modelId="{7FB5A707-4742-4558-B20C-FFAAB7C5A936}" type="sibTrans" cxnId="{CB4BC76E-FCB2-4315-9925-2DF82533C499}">
      <dgm:prSet/>
      <dgm:spPr/>
      <dgm:t>
        <a:bodyPr/>
        <a:lstStyle/>
        <a:p>
          <a:endParaRPr lang="ru-RU"/>
        </a:p>
      </dgm:t>
    </dgm:pt>
    <dgm:pt modelId="{D6A55D4B-B7FC-45CB-8638-7325AAE7B732}">
      <dgm:prSet phldrT="[Текст]" phldr="1"/>
      <dgm:spPr/>
      <dgm:t>
        <a:bodyPr/>
        <a:lstStyle/>
        <a:p>
          <a:endParaRPr lang="ru-RU" dirty="0"/>
        </a:p>
      </dgm:t>
    </dgm:pt>
    <dgm:pt modelId="{47E29E52-5B66-475E-8DDF-BCB1D3767788}" type="parTrans" cxnId="{AAA0400F-D7A5-453E-B18D-336E347E3C63}">
      <dgm:prSet/>
      <dgm:spPr/>
      <dgm:t>
        <a:bodyPr/>
        <a:lstStyle/>
        <a:p>
          <a:endParaRPr lang="ru-RU"/>
        </a:p>
      </dgm:t>
    </dgm:pt>
    <dgm:pt modelId="{08AFA864-A095-4121-A330-83D61EA6F847}" type="sibTrans" cxnId="{AAA0400F-D7A5-453E-B18D-336E347E3C63}">
      <dgm:prSet/>
      <dgm:spPr/>
      <dgm:t>
        <a:bodyPr/>
        <a:lstStyle/>
        <a:p>
          <a:endParaRPr lang="ru-RU"/>
        </a:p>
      </dgm:t>
    </dgm:pt>
    <dgm:pt modelId="{F35C3966-3268-4C44-91EF-2AC3D6B06F28}" type="pres">
      <dgm:prSet presAssocID="{09B318BD-4D19-4E2C-9BFF-9EF7B4416038}" presName="linearFlow" presStyleCnt="0">
        <dgm:presLayoutVars>
          <dgm:dir/>
          <dgm:resizeHandles val="exact"/>
        </dgm:presLayoutVars>
      </dgm:prSet>
      <dgm:spPr/>
    </dgm:pt>
    <dgm:pt modelId="{EC80AEBB-06FC-4CD2-85EB-3D32BBFA59E9}" type="pres">
      <dgm:prSet presAssocID="{182ED0F7-B219-4C86-A5B1-87B750F5A5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BDD2D-108E-4EA3-81E3-FD6E2CD19F0A}" type="pres">
      <dgm:prSet presAssocID="{11F8A3A9-E476-438A-AA0F-D5EB5AC49535}" presName="spacerL" presStyleCnt="0"/>
      <dgm:spPr/>
    </dgm:pt>
    <dgm:pt modelId="{2E07C4CB-E83F-4A8E-BD62-A9432AB3B319}" type="pres">
      <dgm:prSet presAssocID="{11F8A3A9-E476-438A-AA0F-D5EB5AC49535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ru-RU"/>
        </a:p>
      </dgm:t>
    </dgm:pt>
    <dgm:pt modelId="{C262DF68-6EA0-4387-9406-A5045747A860}" type="pres">
      <dgm:prSet presAssocID="{11F8A3A9-E476-438A-AA0F-D5EB5AC49535}" presName="spacerR" presStyleCnt="0"/>
      <dgm:spPr/>
    </dgm:pt>
    <dgm:pt modelId="{A676EE21-282D-412C-A386-68F833FA99C3}" type="pres">
      <dgm:prSet presAssocID="{A8C5BAF8-EB3F-46AD-843C-7ED3041853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4B4D2-3EC1-4D5E-9699-D198B5F4215A}" type="pres">
      <dgm:prSet presAssocID="{7FB5A707-4742-4558-B20C-FFAAB7C5A936}" presName="spacerL" presStyleCnt="0"/>
      <dgm:spPr/>
    </dgm:pt>
    <dgm:pt modelId="{EA6F8012-42B0-4339-8198-748E8F66360A}" type="pres">
      <dgm:prSet presAssocID="{7FB5A707-4742-4558-B20C-FFAAB7C5A93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AE817BF-70D7-4532-AF17-FB8035ED92C3}" type="pres">
      <dgm:prSet presAssocID="{7FB5A707-4742-4558-B20C-FFAAB7C5A936}" presName="spacerR" presStyleCnt="0"/>
      <dgm:spPr/>
    </dgm:pt>
    <dgm:pt modelId="{FA09285D-CF39-444B-9E58-9BD8575B7FEB}" type="pres">
      <dgm:prSet presAssocID="{D6A55D4B-B7FC-45CB-8638-7325AAE7B732}" presName="node" presStyleLbl="node1" presStyleIdx="2" presStyleCnt="3" custLinFactNeighborX="22452" custLinFactNeighborY="1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5A1A3-3806-4D42-B293-7AB9FBC4A506}" type="presOf" srcId="{182ED0F7-B219-4C86-A5B1-87B750F5A583}" destId="{EC80AEBB-06FC-4CD2-85EB-3D32BBFA59E9}" srcOrd="0" destOrd="0" presId="urn:microsoft.com/office/officeart/2005/8/layout/equation1"/>
    <dgm:cxn modelId="{AAA0400F-D7A5-453E-B18D-336E347E3C63}" srcId="{09B318BD-4D19-4E2C-9BFF-9EF7B4416038}" destId="{D6A55D4B-B7FC-45CB-8638-7325AAE7B732}" srcOrd="2" destOrd="0" parTransId="{47E29E52-5B66-475E-8DDF-BCB1D3767788}" sibTransId="{08AFA864-A095-4121-A330-83D61EA6F847}"/>
    <dgm:cxn modelId="{3D86A3FA-06C6-4F22-B332-13453B850B25}" type="presOf" srcId="{11F8A3A9-E476-438A-AA0F-D5EB5AC49535}" destId="{2E07C4CB-E83F-4A8E-BD62-A9432AB3B319}" srcOrd="0" destOrd="0" presId="urn:microsoft.com/office/officeart/2005/8/layout/equation1"/>
    <dgm:cxn modelId="{CB4BC76E-FCB2-4315-9925-2DF82533C499}" srcId="{09B318BD-4D19-4E2C-9BFF-9EF7B4416038}" destId="{A8C5BAF8-EB3F-46AD-843C-7ED30418530E}" srcOrd="1" destOrd="0" parTransId="{F8863870-A81A-44E8-9DC1-35E019E18EFA}" sibTransId="{7FB5A707-4742-4558-B20C-FFAAB7C5A936}"/>
    <dgm:cxn modelId="{EF6CCB1A-AD4A-41B9-99B3-631CA1DB8872}" type="presOf" srcId="{7FB5A707-4742-4558-B20C-FFAAB7C5A936}" destId="{EA6F8012-42B0-4339-8198-748E8F66360A}" srcOrd="0" destOrd="0" presId="urn:microsoft.com/office/officeart/2005/8/layout/equation1"/>
    <dgm:cxn modelId="{7045E590-696E-4879-A04B-C5527B6CE161}" srcId="{09B318BD-4D19-4E2C-9BFF-9EF7B4416038}" destId="{182ED0F7-B219-4C86-A5B1-87B750F5A583}" srcOrd="0" destOrd="0" parTransId="{0D5C6A34-45A5-4E20-A50B-B5736B3D3E74}" sibTransId="{11F8A3A9-E476-438A-AA0F-D5EB5AC49535}"/>
    <dgm:cxn modelId="{49174CA1-33D8-409C-AA5D-DD6C014817C0}" type="presOf" srcId="{09B318BD-4D19-4E2C-9BFF-9EF7B4416038}" destId="{F35C3966-3268-4C44-91EF-2AC3D6B06F28}" srcOrd="0" destOrd="0" presId="urn:microsoft.com/office/officeart/2005/8/layout/equation1"/>
    <dgm:cxn modelId="{2BE0EC59-D4E9-4A1C-BFEE-3218A0BF448A}" type="presOf" srcId="{D6A55D4B-B7FC-45CB-8638-7325AAE7B732}" destId="{FA09285D-CF39-444B-9E58-9BD8575B7FEB}" srcOrd="0" destOrd="0" presId="urn:microsoft.com/office/officeart/2005/8/layout/equation1"/>
    <dgm:cxn modelId="{1B16207D-3DBE-49B1-8EC0-8F0A25452635}" type="presOf" srcId="{A8C5BAF8-EB3F-46AD-843C-7ED30418530E}" destId="{A676EE21-282D-412C-A386-68F833FA99C3}" srcOrd="0" destOrd="0" presId="urn:microsoft.com/office/officeart/2005/8/layout/equation1"/>
    <dgm:cxn modelId="{2AFCEDBA-FB6B-4BC4-AA80-928F19E5268E}" type="presParOf" srcId="{F35C3966-3268-4C44-91EF-2AC3D6B06F28}" destId="{EC80AEBB-06FC-4CD2-85EB-3D32BBFA59E9}" srcOrd="0" destOrd="0" presId="urn:microsoft.com/office/officeart/2005/8/layout/equation1"/>
    <dgm:cxn modelId="{ED4D4145-DE39-4884-B8D9-D6D0525A93AD}" type="presParOf" srcId="{F35C3966-3268-4C44-91EF-2AC3D6B06F28}" destId="{D8ABDD2D-108E-4EA3-81E3-FD6E2CD19F0A}" srcOrd="1" destOrd="0" presId="urn:microsoft.com/office/officeart/2005/8/layout/equation1"/>
    <dgm:cxn modelId="{ADC559A1-22F7-43F0-9A83-16F3B8D86C09}" type="presParOf" srcId="{F35C3966-3268-4C44-91EF-2AC3D6B06F28}" destId="{2E07C4CB-E83F-4A8E-BD62-A9432AB3B319}" srcOrd="2" destOrd="0" presId="urn:microsoft.com/office/officeart/2005/8/layout/equation1"/>
    <dgm:cxn modelId="{FCA4D2CA-EC86-46E3-88FD-A85D24146901}" type="presParOf" srcId="{F35C3966-3268-4C44-91EF-2AC3D6B06F28}" destId="{C262DF68-6EA0-4387-9406-A5045747A860}" srcOrd="3" destOrd="0" presId="urn:microsoft.com/office/officeart/2005/8/layout/equation1"/>
    <dgm:cxn modelId="{5613A5D7-F068-4F86-9329-C2FA3CAF3DDB}" type="presParOf" srcId="{F35C3966-3268-4C44-91EF-2AC3D6B06F28}" destId="{A676EE21-282D-412C-A386-68F833FA99C3}" srcOrd="4" destOrd="0" presId="urn:microsoft.com/office/officeart/2005/8/layout/equation1"/>
    <dgm:cxn modelId="{C1C3F8D4-9C35-42DA-AB7E-780DFEFA07D5}" type="presParOf" srcId="{F35C3966-3268-4C44-91EF-2AC3D6B06F28}" destId="{6D44B4D2-3EC1-4D5E-9699-D198B5F4215A}" srcOrd="5" destOrd="0" presId="urn:microsoft.com/office/officeart/2005/8/layout/equation1"/>
    <dgm:cxn modelId="{777017BE-125B-41A9-BFA1-6081A33A3856}" type="presParOf" srcId="{F35C3966-3268-4C44-91EF-2AC3D6B06F28}" destId="{EA6F8012-42B0-4339-8198-748E8F66360A}" srcOrd="6" destOrd="0" presId="urn:microsoft.com/office/officeart/2005/8/layout/equation1"/>
    <dgm:cxn modelId="{B0508AFF-F450-4C97-AF87-E4460698B7A9}" type="presParOf" srcId="{F35C3966-3268-4C44-91EF-2AC3D6B06F28}" destId="{DAE817BF-70D7-4532-AF17-FB8035ED92C3}" srcOrd="7" destOrd="0" presId="urn:microsoft.com/office/officeart/2005/8/layout/equation1"/>
    <dgm:cxn modelId="{5D1A3317-6596-4740-90EE-3F546D7F4C2A}" type="presParOf" srcId="{F35C3966-3268-4C44-91EF-2AC3D6B06F28}" destId="{FA09285D-CF39-444B-9E58-9BD8575B7FEB}" srcOrd="8" destOrd="0" presId="urn:microsoft.com/office/officeart/2005/8/layout/equation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B318BD-4D19-4E2C-9BFF-9EF7B441603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182ED0F7-B219-4C86-A5B1-87B750F5A583}">
      <dgm:prSet phldrT="[Текст]" phldr="1"/>
      <dgm:spPr/>
      <dgm:t>
        <a:bodyPr/>
        <a:lstStyle/>
        <a:p>
          <a:endParaRPr lang="ru-RU" dirty="0"/>
        </a:p>
      </dgm:t>
    </dgm:pt>
    <dgm:pt modelId="{0D5C6A34-45A5-4E20-A50B-B5736B3D3E74}" type="parTrans" cxnId="{7045E590-696E-4879-A04B-C5527B6CE161}">
      <dgm:prSet/>
      <dgm:spPr/>
      <dgm:t>
        <a:bodyPr/>
        <a:lstStyle/>
        <a:p>
          <a:endParaRPr lang="ru-RU"/>
        </a:p>
      </dgm:t>
    </dgm:pt>
    <dgm:pt modelId="{11F8A3A9-E476-438A-AA0F-D5EB5AC49535}" type="sibTrans" cxnId="{7045E590-696E-4879-A04B-C5527B6CE161}">
      <dgm:prSet/>
      <dgm:spPr/>
      <dgm:t>
        <a:bodyPr/>
        <a:lstStyle/>
        <a:p>
          <a:endParaRPr lang="ru-RU"/>
        </a:p>
      </dgm:t>
    </dgm:pt>
    <dgm:pt modelId="{A8C5BAF8-EB3F-46AD-843C-7ED30418530E}">
      <dgm:prSet phldrT="[Текст]" phldr="1"/>
      <dgm:spPr/>
      <dgm:t>
        <a:bodyPr/>
        <a:lstStyle/>
        <a:p>
          <a:endParaRPr lang="ru-RU" dirty="0"/>
        </a:p>
      </dgm:t>
    </dgm:pt>
    <dgm:pt modelId="{F8863870-A81A-44E8-9DC1-35E019E18EFA}" type="parTrans" cxnId="{CB4BC76E-FCB2-4315-9925-2DF82533C499}">
      <dgm:prSet/>
      <dgm:spPr/>
      <dgm:t>
        <a:bodyPr/>
        <a:lstStyle/>
        <a:p>
          <a:endParaRPr lang="ru-RU"/>
        </a:p>
      </dgm:t>
    </dgm:pt>
    <dgm:pt modelId="{7FB5A707-4742-4558-B20C-FFAAB7C5A936}" type="sibTrans" cxnId="{CB4BC76E-FCB2-4315-9925-2DF82533C499}">
      <dgm:prSet/>
      <dgm:spPr/>
      <dgm:t>
        <a:bodyPr/>
        <a:lstStyle/>
        <a:p>
          <a:endParaRPr lang="ru-RU"/>
        </a:p>
      </dgm:t>
    </dgm:pt>
    <dgm:pt modelId="{D6A55D4B-B7FC-45CB-8638-7325AAE7B732}">
      <dgm:prSet phldrT="[Текст]" phldr="1"/>
      <dgm:spPr/>
      <dgm:t>
        <a:bodyPr/>
        <a:lstStyle/>
        <a:p>
          <a:endParaRPr lang="ru-RU" dirty="0"/>
        </a:p>
      </dgm:t>
    </dgm:pt>
    <dgm:pt modelId="{47E29E52-5B66-475E-8DDF-BCB1D3767788}" type="parTrans" cxnId="{AAA0400F-D7A5-453E-B18D-336E347E3C63}">
      <dgm:prSet/>
      <dgm:spPr/>
      <dgm:t>
        <a:bodyPr/>
        <a:lstStyle/>
        <a:p>
          <a:endParaRPr lang="ru-RU"/>
        </a:p>
      </dgm:t>
    </dgm:pt>
    <dgm:pt modelId="{08AFA864-A095-4121-A330-83D61EA6F847}" type="sibTrans" cxnId="{AAA0400F-D7A5-453E-B18D-336E347E3C63}">
      <dgm:prSet/>
      <dgm:spPr/>
      <dgm:t>
        <a:bodyPr/>
        <a:lstStyle/>
        <a:p>
          <a:endParaRPr lang="ru-RU"/>
        </a:p>
      </dgm:t>
    </dgm:pt>
    <dgm:pt modelId="{F35C3966-3268-4C44-91EF-2AC3D6B06F28}" type="pres">
      <dgm:prSet presAssocID="{09B318BD-4D19-4E2C-9BFF-9EF7B4416038}" presName="linearFlow" presStyleCnt="0">
        <dgm:presLayoutVars>
          <dgm:dir/>
          <dgm:resizeHandles val="exact"/>
        </dgm:presLayoutVars>
      </dgm:prSet>
      <dgm:spPr/>
    </dgm:pt>
    <dgm:pt modelId="{EC80AEBB-06FC-4CD2-85EB-3D32BBFA59E9}" type="pres">
      <dgm:prSet presAssocID="{182ED0F7-B219-4C86-A5B1-87B750F5A5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BDD2D-108E-4EA3-81E3-FD6E2CD19F0A}" type="pres">
      <dgm:prSet presAssocID="{11F8A3A9-E476-438A-AA0F-D5EB5AC49535}" presName="spacerL" presStyleCnt="0"/>
      <dgm:spPr/>
    </dgm:pt>
    <dgm:pt modelId="{2E07C4CB-E83F-4A8E-BD62-A9432AB3B319}" type="pres">
      <dgm:prSet presAssocID="{11F8A3A9-E476-438A-AA0F-D5EB5AC49535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ru-RU"/>
        </a:p>
      </dgm:t>
    </dgm:pt>
    <dgm:pt modelId="{C262DF68-6EA0-4387-9406-A5045747A860}" type="pres">
      <dgm:prSet presAssocID="{11F8A3A9-E476-438A-AA0F-D5EB5AC49535}" presName="spacerR" presStyleCnt="0"/>
      <dgm:spPr/>
    </dgm:pt>
    <dgm:pt modelId="{A676EE21-282D-412C-A386-68F833FA99C3}" type="pres">
      <dgm:prSet presAssocID="{A8C5BAF8-EB3F-46AD-843C-7ED3041853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4B4D2-3EC1-4D5E-9699-D198B5F4215A}" type="pres">
      <dgm:prSet presAssocID="{7FB5A707-4742-4558-B20C-FFAAB7C5A936}" presName="spacerL" presStyleCnt="0"/>
      <dgm:spPr/>
    </dgm:pt>
    <dgm:pt modelId="{EA6F8012-42B0-4339-8198-748E8F66360A}" type="pres">
      <dgm:prSet presAssocID="{7FB5A707-4742-4558-B20C-FFAAB7C5A93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AE817BF-70D7-4532-AF17-FB8035ED92C3}" type="pres">
      <dgm:prSet presAssocID="{7FB5A707-4742-4558-B20C-FFAAB7C5A936}" presName="spacerR" presStyleCnt="0"/>
      <dgm:spPr/>
    </dgm:pt>
    <dgm:pt modelId="{FA09285D-CF39-444B-9E58-9BD8575B7FEB}" type="pres">
      <dgm:prSet presAssocID="{D6A55D4B-B7FC-45CB-8638-7325AAE7B732}" presName="node" presStyleLbl="node1" presStyleIdx="2" presStyleCnt="3" custLinFactNeighborX="22452" custLinFactNeighborY="1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BF749-FDDC-4540-AC85-C347458F56E8}" type="presOf" srcId="{7FB5A707-4742-4558-B20C-FFAAB7C5A936}" destId="{EA6F8012-42B0-4339-8198-748E8F66360A}" srcOrd="0" destOrd="0" presId="urn:microsoft.com/office/officeart/2005/8/layout/equation1"/>
    <dgm:cxn modelId="{AAA0400F-D7A5-453E-B18D-336E347E3C63}" srcId="{09B318BD-4D19-4E2C-9BFF-9EF7B4416038}" destId="{D6A55D4B-B7FC-45CB-8638-7325AAE7B732}" srcOrd="2" destOrd="0" parTransId="{47E29E52-5B66-475E-8DDF-BCB1D3767788}" sibTransId="{08AFA864-A095-4121-A330-83D61EA6F847}"/>
    <dgm:cxn modelId="{6A83BD86-109E-4609-895F-8C03D514E8E2}" type="presOf" srcId="{182ED0F7-B219-4C86-A5B1-87B750F5A583}" destId="{EC80AEBB-06FC-4CD2-85EB-3D32BBFA59E9}" srcOrd="0" destOrd="0" presId="urn:microsoft.com/office/officeart/2005/8/layout/equation1"/>
    <dgm:cxn modelId="{CB4BC76E-FCB2-4315-9925-2DF82533C499}" srcId="{09B318BD-4D19-4E2C-9BFF-9EF7B4416038}" destId="{A8C5BAF8-EB3F-46AD-843C-7ED30418530E}" srcOrd="1" destOrd="0" parTransId="{F8863870-A81A-44E8-9DC1-35E019E18EFA}" sibTransId="{7FB5A707-4742-4558-B20C-FFAAB7C5A936}"/>
    <dgm:cxn modelId="{7045E590-696E-4879-A04B-C5527B6CE161}" srcId="{09B318BD-4D19-4E2C-9BFF-9EF7B4416038}" destId="{182ED0F7-B219-4C86-A5B1-87B750F5A583}" srcOrd="0" destOrd="0" parTransId="{0D5C6A34-45A5-4E20-A50B-B5736B3D3E74}" sibTransId="{11F8A3A9-E476-438A-AA0F-D5EB5AC49535}"/>
    <dgm:cxn modelId="{0554E152-30BD-4EE5-9B87-ADE54C726AAC}" type="presOf" srcId="{11F8A3A9-E476-438A-AA0F-D5EB5AC49535}" destId="{2E07C4CB-E83F-4A8E-BD62-A9432AB3B319}" srcOrd="0" destOrd="0" presId="urn:microsoft.com/office/officeart/2005/8/layout/equation1"/>
    <dgm:cxn modelId="{F2812749-2A01-4270-831E-E944050CA4BC}" type="presOf" srcId="{A8C5BAF8-EB3F-46AD-843C-7ED30418530E}" destId="{A676EE21-282D-412C-A386-68F833FA99C3}" srcOrd="0" destOrd="0" presId="urn:microsoft.com/office/officeart/2005/8/layout/equation1"/>
    <dgm:cxn modelId="{C45E6A49-BDA3-4BAE-B57F-BA32A700C60C}" type="presOf" srcId="{D6A55D4B-B7FC-45CB-8638-7325AAE7B732}" destId="{FA09285D-CF39-444B-9E58-9BD8575B7FEB}" srcOrd="0" destOrd="0" presId="urn:microsoft.com/office/officeart/2005/8/layout/equation1"/>
    <dgm:cxn modelId="{476B20C3-F6D3-4569-9BEC-F94784626ABD}" type="presOf" srcId="{09B318BD-4D19-4E2C-9BFF-9EF7B4416038}" destId="{F35C3966-3268-4C44-91EF-2AC3D6B06F28}" srcOrd="0" destOrd="0" presId="urn:microsoft.com/office/officeart/2005/8/layout/equation1"/>
    <dgm:cxn modelId="{F928AF97-E58A-44CA-9342-F9E584E1590B}" type="presParOf" srcId="{F35C3966-3268-4C44-91EF-2AC3D6B06F28}" destId="{EC80AEBB-06FC-4CD2-85EB-3D32BBFA59E9}" srcOrd="0" destOrd="0" presId="urn:microsoft.com/office/officeart/2005/8/layout/equation1"/>
    <dgm:cxn modelId="{719D8E93-4FAB-446D-9ECD-287B22CACDF5}" type="presParOf" srcId="{F35C3966-3268-4C44-91EF-2AC3D6B06F28}" destId="{D8ABDD2D-108E-4EA3-81E3-FD6E2CD19F0A}" srcOrd="1" destOrd="0" presId="urn:microsoft.com/office/officeart/2005/8/layout/equation1"/>
    <dgm:cxn modelId="{B4B15C70-255D-43EF-8BE4-BCFD18E986F8}" type="presParOf" srcId="{F35C3966-3268-4C44-91EF-2AC3D6B06F28}" destId="{2E07C4CB-E83F-4A8E-BD62-A9432AB3B319}" srcOrd="2" destOrd="0" presId="urn:microsoft.com/office/officeart/2005/8/layout/equation1"/>
    <dgm:cxn modelId="{0B8B7C80-1026-46B6-9F6B-268F29CB90AD}" type="presParOf" srcId="{F35C3966-3268-4C44-91EF-2AC3D6B06F28}" destId="{C262DF68-6EA0-4387-9406-A5045747A860}" srcOrd="3" destOrd="0" presId="urn:microsoft.com/office/officeart/2005/8/layout/equation1"/>
    <dgm:cxn modelId="{2DFE1E8C-7CC5-424C-AD0E-8CDFAB14CACF}" type="presParOf" srcId="{F35C3966-3268-4C44-91EF-2AC3D6B06F28}" destId="{A676EE21-282D-412C-A386-68F833FA99C3}" srcOrd="4" destOrd="0" presId="urn:microsoft.com/office/officeart/2005/8/layout/equation1"/>
    <dgm:cxn modelId="{88C5DE7E-393E-48F2-A63E-CB151BBD03ED}" type="presParOf" srcId="{F35C3966-3268-4C44-91EF-2AC3D6B06F28}" destId="{6D44B4D2-3EC1-4D5E-9699-D198B5F4215A}" srcOrd="5" destOrd="0" presId="urn:microsoft.com/office/officeart/2005/8/layout/equation1"/>
    <dgm:cxn modelId="{0BF8B583-5382-4EAF-B356-FE110DC3A2C7}" type="presParOf" srcId="{F35C3966-3268-4C44-91EF-2AC3D6B06F28}" destId="{EA6F8012-42B0-4339-8198-748E8F66360A}" srcOrd="6" destOrd="0" presId="urn:microsoft.com/office/officeart/2005/8/layout/equation1"/>
    <dgm:cxn modelId="{E4847449-FBC4-4A47-8861-077AD5A8D452}" type="presParOf" srcId="{F35C3966-3268-4C44-91EF-2AC3D6B06F28}" destId="{DAE817BF-70D7-4532-AF17-FB8035ED92C3}" srcOrd="7" destOrd="0" presId="urn:microsoft.com/office/officeart/2005/8/layout/equation1"/>
    <dgm:cxn modelId="{5F101FA1-D322-4A34-AA51-BAF80A7BE570}" type="presParOf" srcId="{F35C3966-3268-4C44-91EF-2AC3D6B06F28}" destId="{FA09285D-CF39-444B-9E58-9BD8575B7FEB}" srcOrd="8" destOrd="0" presId="urn:microsoft.com/office/officeart/2005/8/layout/equation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318BD-4D19-4E2C-9BFF-9EF7B441603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182ED0F7-B219-4C86-A5B1-87B750F5A583}">
      <dgm:prSet phldrT="[Текст]" phldr="1"/>
      <dgm:spPr/>
      <dgm:t>
        <a:bodyPr/>
        <a:lstStyle/>
        <a:p>
          <a:endParaRPr lang="ru-RU" dirty="0"/>
        </a:p>
      </dgm:t>
    </dgm:pt>
    <dgm:pt modelId="{0D5C6A34-45A5-4E20-A50B-B5736B3D3E74}" type="parTrans" cxnId="{7045E590-696E-4879-A04B-C5527B6CE161}">
      <dgm:prSet/>
      <dgm:spPr/>
      <dgm:t>
        <a:bodyPr/>
        <a:lstStyle/>
        <a:p>
          <a:endParaRPr lang="ru-RU"/>
        </a:p>
      </dgm:t>
    </dgm:pt>
    <dgm:pt modelId="{11F8A3A9-E476-438A-AA0F-D5EB5AC49535}" type="sibTrans" cxnId="{7045E590-696E-4879-A04B-C5527B6CE161}">
      <dgm:prSet/>
      <dgm:spPr/>
      <dgm:t>
        <a:bodyPr/>
        <a:lstStyle/>
        <a:p>
          <a:endParaRPr lang="ru-RU"/>
        </a:p>
      </dgm:t>
    </dgm:pt>
    <dgm:pt modelId="{A8C5BAF8-EB3F-46AD-843C-7ED30418530E}">
      <dgm:prSet phldrT="[Текст]" phldr="1"/>
      <dgm:spPr/>
      <dgm:t>
        <a:bodyPr/>
        <a:lstStyle/>
        <a:p>
          <a:endParaRPr lang="ru-RU" dirty="0"/>
        </a:p>
      </dgm:t>
    </dgm:pt>
    <dgm:pt modelId="{F8863870-A81A-44E8-9DC1-35E019E18EFA}" type="parTrans" cxnId="{CB4BC76E-FCB2-4315-9925-2DF82533C499}">
      <dgm:prSet/>
      <dgm:spPr/>
      <dgm:t>
        <a:bodyPr/>
        <a:lstStyle/>
        <a:p>
          <a:endParaRPr lang="ru-RU"/>
        </a:p>
      </dgm:t>
    </dgm:pt>
    <dgm:pt modelId="{7FB5A707-4742-4558-B20C-FFAAB7C5A936}" type="sibTrans" cxnId="{CB4BC76E-FCB2-4315-9925-2DF82533C499}">
      <dgm:prSet/>
      <dgm:spPr/>
      <dgm:t>
        <a:bodyPr/>
        <a:lstStyle/>
        <a:p>
          <a:endParaRPr lang="ru-RU"/>
        </a:p>
      </dgm:t>
    </dgm:pt>
    <dgm:pt modelId="{D6A55D4B-B7FC-45CB-8638-7325AAE7B732}">
      <dgm:prSet phldrT="[Текст]" phldr="1"/>
      <dgm:spPr/>
      <dgm:t>
        <a:bodyPr/>
        <a:lstStyle/>
        <a:p>
          <a:endParaRPr lang="ru-RU" dirty="0"/>
        </a:p>
      </dgm:t>
    </dgm:pt>
    <dgm:pt modelId="{47E29E52-5B66-475E-8DDF-BCB1D3767788}" type="parTrans" cxnId="{AAA0400F-D7A5-453E-B18D-336E347E3C63}">
      <dgm:prSet/>
      <dgm:spPr/>
      <dgm:t>
        <a:bodyPr/>
        <a:lstStyle/>
        <a:p>
          <a:endParaRPr lang="ru-RU"/>
        </a:p>
      </dgm:t>
    </dgm:pt>
    <dgm:pt modelId="{08AFA864-A095-4121-A330-83D61EA6F847}" type="sibTrans" cxnId="{AAA0400F-D7A5-453E-B18D-336E347E3C63}">
      <dgm:prSet/>
      <dgm:spPr/>
      <dgm:t>
        <a:bodyPr/>
        <a:lstStyle/>
        <a:p>
          <a:endParaRPr lang="ru-RU"/>
        </a:p>
      </dgm:t>
    </dgm:pt>
    <dgm:pt modelId="{F35C3966-3268-4C44-91EF-2AC3D6B06F28}" type="pres">
      <dgm:prSet presAssocID="{09B318BD-4D19-4E2C-9BFF-9EF7B4416038}" presName="linearFlow" presStyleCnt="0">
        <dgm:presLayoutVars>
          <dgm:dir/>
          <dgm:resizeHandles val="exact"/>
        </dgm:presLayoutVars>
      </dgm:prSet>
      <dgm:spPr/>
    </dgm:pt>
    <dgm:pt modelId="{EC80AEBB-06FC-4CD2-85EB-3D32BBFA59E9}" type="pres">
      <dgm:prSet presAssocID="{182ED0F7-B219-4C86-A5B1-87B750F5A5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BDD2D-108E-4EA3-81E3-FD6E2CD19F0A}" type="pres">
      <dgm:prSet presAssocID="{11F8A3A9-E476-438A-AA0F-D5EB5AC49535}" presName="spacerL" presStyleCnt="0"/>
      <dgm:spPr/>
    </dgm:pt>
    <dgm:pt modelId="{2E07C4CB-E83F-4A8E-BD62-A9432AB3B319}" type="pres">
      <dgm:prSet presAssocID="{11F8A3A9-E476-438A-AA0F-D5EB5AC49535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C262DF68-6EA0-4387-9406-A5045747A860}" type="pres">
      <dgm:prSet presAssocID="{11F8A3A9-E476-438A-AA0F-D5EB5AC49535}" presName="spacerR" presStyleCnt="0"/>
      <dgm:spPr/>
    </dgm:pt>
    <dgm:pt modelId="{A676EE21-282D-412C-A386-68F833FA99C3}" type="pres">
      <dgm:prSet presAssocID="{A8C5BAF8-EB3F-46AD-843C-7ED3041853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4B4D2-3EC1-4D5E-9699-D198B5F4215A}" type="pres">
      <dgm:prSet presAssocID="{7FB5A707-4742-4558-B20C-FFAAB7C5A936}" presName="spacerL" presStyleCnt="0"/>
      <dgm:spPr/>
    </dgm:pt>
    <dgm:pt modelId="{EA6F8012-42B0-4339-8198-748E8F66360A}" type="pres">
      <dgm:prSet presAssocID="{7FB5A707-4742-4558-B20C-FFAAB7C5A93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AE817BF-70D7-4532-AF17-FB8035ED92C3}" type="pres">
      <dgm:prSet presAssocID="{7FB5A707-4742-4558-B20C-FFAAB7C5A936}" presName="spacerR" presStyleCnt="0"/>
      <dgm:spPr/>
    </dgm:pt>
    <dgm:pt modelId="{FA09285D-CF39-444B-9E58-9BD8575B7FEB}" type="pres">
      <dgm:prSet presAssocID="{D6A55D4B-B7FC-45CB-8638-7325AAE7B732}" presName="node" presStyleLbl="node1" presStyleIdx="2" presStyleCnt="3" custLinFactNeighborX="22452" custLinFactNeighborY="1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0400F-D7A5-453E-B18D-336E347E3C63}" srcId="{09B318BD-4D19-4E2C-9BFF-9EF7B4416038}" destId="{D6A55D4B-B7FC-45CB-8638-7325AAE7B732}" srcOrd="2" destOrd="0" parTransId="{47E29E52-5B66-475E-8DDF-BCB1D3767788}" sibTransId="{08AFA864-A095-4121-A330-83D61EA6F847}"/>
    <dgm:cxn modelId="{6C5318CB-EFCE-44BB-B67A-2631ACB453DD}" type="presOf" srcId="{D6A55D4B-B7FC-45CB-8638-7325AAE7B732}" destId="{FA09285D-CF39-444B-9E58-9BD8575B7FEB}" srcOrd="0" destOrd="0" presId="urn:microsoft.com/office/officeart/2005/8/layout/equation1"/>
    <dgm:cxn modelId="{E197BC96-48A4-4CA7-B59B-9112B0D88C56}" type="presOf" srcId="{7FB5A707-4742-4558-B20C-FFAAB7C5A936}" destId="{EA6F8012-42B0-4339-8198-748E8F66360A}" srcOrd="0" destOrd="0" presId="urn:microsoft.com/office/officeart/2005/8/layout/equation1"/>
    <dgm:cxn modelId="{CB4BC76E-FCB2-4315-9925-2DF82533C499}" srcId="{09B318BD-4D19-4E2C-9BFF-9EF7B4416038}" destId="{A8C5BAF8-EB3F-46AD-843C-7ED30418530E}" srcOrd="1" destOrd="0" parTransId="{F8863870-A81A-44E8-9DC1-35E019E18EFA}" sibTransId="{7FB5A707-4742-4558-B20C-FFAAB7C5A936}"/>
    <dgm:cxn modelId="{CD99597B-2AD6-4284-9C94-5B0A632A5715}" type="presOf" srcId="{11F8A3A9-E476-438A-AA0F-D5EB5AC49535}" destId="{2E07C4CB-E83F-4A8E-BD62-A9432AB3B319}" srcOrd="0" destOrd="0" presId="urn:microsoft.com/office/officeart/2005/8/layout/equation1"/>
    <dgm:cxn modelId="{7045E590-696E-4879-A04B-C5527B6CE161}" srcId="{09B318BD-4D19-4E2C-9BFF-9EF7B4416038}" destId="{182ED0F7-B219-4C86-A5B1-87B750F5A583}" srcOrd="0" destOrd="0" parTransId="{0D5C6A34-45A5-4E20-A50B-B5736B3D3E74}" sibTransId="{11F8A3A9-E476-438A-AA0F-D5EB5AC49535}"/>
    <dgm:cxn modelId="{DB6E574D-0F32-4725-82A8-929D570AC4AB}" type="presOf" srcId="{09B318BD-4D19-4E2C-9BFF-9EF7B4416038}" destId="{F35C3966-3268-4C44-91EF-2AC3D6B06F28}" srcOrd="0" destOrd="0" presId="urn:microsoft.com/office/officeart/2005/8/layout/equation1"/>
    <dgm:cxn modelId="{B9275E4A-E30B-43BD-822E-095567CDA690}" type="presOf" srcId="{182ED0F7-B219-4C86-A5B1-87B750F5A583}" destId="{EC80AEBB-06FC-4CD2-85EB-3D32BBFA59E9}" srcOrd="0" destOrd="0" presId="urn:microsoft.com/office/officeart/2005/8/layout/equation1"/>
    <dgm:cxn modelId="{A3C24807-BC6B-4677-A6B6-5EF6A18E2EF0}" type="presOf" srcId="{A8C5BAF8-EB3F-46AD-843C-7ED30418530E}" destId="{A676EE21-282D-412C-A386-68F833FA99C3}" srcOrd="0" destOrd="0" presId="urn:microsoft.com/office/officeart/2005/8/layout/equation1"/>
    <dgm:cxn modelId="{168E03FC-4243-4249-B9C2-0871B29488F7}" type="presParOf" srcId="{F35C3966-3268-4C44-91EF-2AC3D6B06F28}" destId="{EC80AEBB-06FC-4CD2-85EB-3D32BBFA59E9}" srcOrd="0" destOrd="0" presId="urn:microsoft.com/office/officeart/2005/8/layout/equation1"/>
    <dgm:cxn modelId="{88C83BDC-DA98-49EE-8A3B-B9C8E8010015}" type="presParOf" srcId="{F35C3966-3268-4C44-91EF-2AC3D6B06F28}" destId="{D8ABDD2D-108E-4EA3-81E3-FD6E2CD19F0A}" srcOrd="1" destOrd="0" presId="urn:microsoft.com/office/officeart/2005/8/layout/equation1"/>
    <dgm:cxn modelId="{5223CBA9-46AE-4041-92B5-C9B258687E45}" type="presParOf" srcId="{F35C3966-3268-4C44-91EF-2AC3D6B06F28}" destId="{2E07C4CB-E83F-4A8E-BD62-A9432AB3B319}" srcOrd="2" destOrd="0" presId="urn:microsoft.com/office/officeart/2005/8/layout/equation1"/>
    <dgm:cxn modelId="{F1A0A2AD-0A76-42BB-8968-5E4BFDDB65DC}" type="presParOf" srcId="{F35C3966-3268-4C44-91EF-2AC3D6B06F28}" destId="{C262DF68-6EA0-4387-9406-A5045747A860}" srcOrd="3" destOrd="0" presId="urn:microsoft.com/office/officeart/2005/8/layout/equation1"/>
    <dgm:cxn modelId="{EDDB3401-8274-4B82-BEAB-73C50F7DF4C4}" type="presParOf" srcId="{F35C3966-3268-4C44-91EF-2AC3D6B06F28}" destId="{A676EE21-282D-412C-A386-68F833FA99C3}" srcOrd="4" destOrd="0" presId="urn:microsoft.com/office/officeart/2005/8/layout/equation1"/>
    <dgm:cxn modelId="{C0BE56EE-F8D2-43EA-9CA7-807B6AF6DD5A}" type="presParOf" srcId="{F35C3966-3268-4C44-91EF-2AC3D6B06F28}" destId="{6D44B4D2-3EC1-4D5E-9699-D198B5F4215A}" srcOrd="5" destOrd="0" presId="urn:microsoft.com/office/officeart/2005/8/layout/equation1"/>
    <dgm:cxn modelId="{5012F921-576D-4AE4-8200-4B5F21250206}" type="presParOf" srcId="{F35C3966-3268-4C44-91EF-2AC3D6B06F28}" destId="{EA6F8012-42B0-4339-8198-748E8F66360A}" srcOrd="6" destOrd="0" presId="urn:microsoft.com/office/officeart/2005/8/layout/equation1"/>
    <dgm:cxn modelId="{5E5A1CD8-459A-4962-8126-C5F3C80D094A}" type="presParOf" srcId="{F35C3966-3268-4C44-91EF-2AC3D6B06F28}" destId="{DAE817BF-70D7-4532-AF17-FB8035ED92C3}" srcOrd="7" destOrd="0" presId="urn:microsoft.com/office/officeart/2005/8/layout/equation1"/>
    <dgm:cxn modelId="{AF5B38C0-9F53-44C7-96C3-B6454E18B1BF}" type="presParOf" srcId="{F35C3966-3268-4C44-91EF-2AC3D6B06F28}" destId="{FA09285D-CF39-444B-9E58-9BD8575B7FEB}" srcOrd="8" destOrd="0" presId="urn:microsoft.com/office/officeart/2005/8/layout/equation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2911DA-CF01-4A45-99B6-5C63981520E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0EF7D9B-DF50-4C8A-9196-098A2AC2DF08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CDAF7CAE-298E-4E87-A3F1-12AFBE652851}" type="parTrans" cxnId="{EBD422EA-037C-488A-8DC0-0D121102B4D3}">
      <dgm:prSet/>
      <dgm:spPr/>
      <dgm:t>
        <a:bodyPr/>
        <a:lstStyle/>
        <a:p>
          <a:endParaRPr lang="ru-RU"/>
        </a:p>
      </dgm:t>
    </dgm:pt>
    <dgm:pt modelId="{566B59E5-6325-4AAA-8307-009622A8A72B}" type="sibTrans" cxnId="{EBD422EA-037C-488A-8DC0-0D121102B4D3}">
      <dgm:prSet/>
      <dgm:spPr/>
      <dgm:t>
        <a:bodyPr/>
        <a:lstStyle/>
        <a:p>
          <a:endParaRPr lang="ru-RU" dirty="0"/>
        </a:p>
      </dgm:t>
    </dgm:pt>
    <dgm:pt modelId="{CA2F335C-38DB-4065-9827-8F8E0108A90B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000C40ED-CF1F-4EFC-B5FB-0A62D4DC7573}" type="sibTrans" cxnId="{7B70923C-F096-4D6F-A8E6-2164CA1B02AF}">
      <dgm:prSet/>
      <dgm:spPr/>
      <dgm:t>
        <a:bodyPr/>
        <a:lstStyle/>
        <a:p>
          <a:endParaRPr lang="ru-RU"/>
        </a:p>
      </dgm:t>
    </dgm:pt>
    <dgm:pt modelId="{C7CBE3C4-C5B7-49B2-8969-2B6AFD289125}" type="parTrans" cxnId="{7B70923C-F096-4D6F-A8E6-2164CA1B02AF}">
      <dgm:prSet/>
      <dgm:spPr/>
      <dgm:t>
        <a:bodyPr/>
        <a:lstStyle/>
        <a:p>
          <a:endParaRPr lang="ru-RU"/>
        </a:p>
      </dgm:t>
    </dgm:pt>
    <dgm:pt modelId="{9FB3CB5B-C462-46FF-B591-6EA11761FD1F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9FBA6F5F-9E5B-4642-91F7-D56A66F17A76}" type="sibTrans" cxnId="{76F2A347-F30F-4713-84BE-9C6B6BB250A3}">
      <dgm:prSet/>
      <dgm:spPr/>
      <dgm:t>
        <a:bodyPr/>
        <a:lstStyle/>
        <a:p>
          <a:endParaRPr lang="ru-RU"/>
        </a:p>
      </dgm:t>
    </dgm:pt>
    <dgm:pt modelId="{78E2A9DB-05DE-4C55-8859-097BAF20AB90}" type="parTrans" cxnId="{76F2A347-F30F-4713-84BE-9C6B6BB250A3}">
      <dgm:prSet/>
      <dgm:spPr/>
      <dgm:t>
        <a:bodyPr/>
        <a:lstStyle/>
        <a:p>
          <a:endParaRPr lang="ru-RU"/>
        </a:p>
      </dgm:t>
    </dgm:pt>
    <dgm:pt modelId="{4D8B52CB-E909-40EA-A41D-E759C4A89851}" type="pres">
      <dgm:prSet presAssocID="{4F2911DA-CF01-4A45-99B6-5C63981520E2}" presName="linearFlow" presStyleCnt="0">
        <dgm:presLayoutVars>
          <dgm:dir/>
          <dgm:resizeHandles val="exact"/>
        </dgm:presLayoutVars>
      </dgm:prSet>
      <dgm:spPr/>
    </dgm:pt>
    <dgm:pt modelId="{16882B94-5AD0-4589-B8D2-BE7346BE7736}" type="pres">
      <dgm:prSet presAssocID="{60EF7D9B-DF50-4C8A-9196-098A2AC2DF08}" presName="node" presStyleLbl="node1" presStyleIdx="0" presStyleCnt="3" custLinFactNeighborX="-12066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AD7A-2E1B-479C-9C21-0DDFA9909535}" type="pres">
      <dgm:prSet presAssocID="{566B59E5-6325-4AAA-8307-009622A8A72B}" presName="spacerL" presStyleCnt="0"/>
      <dgm:spPr/>
    </dgm:pt>
    <dgm:pt modelId="{20DA5FF4-8ADE-4A40-AA12-AD5974631CFA}" type="pres">
      <dgm:prSet presAssocID="{566B59E5-6325-4AAA-8307-009622A8A72B}" presName="sibTrans" presStyleLbl="sibTrans2D1" presStyleIdx="0" presStyleCnt="2" custLinFactNeighborX="43227" custLinFactNeighborY="6854"/>
      <dgm:spPr>
        <a:prstGeom prst="mathDivide">
          <a:avLst/>
        </a:prstGeom>
      </dgm:spPr>
      <dgm:t>
        <a:bodyPr/>
        <a:lstStyle/>
        <a:p>
          <a:endParaRPr lang="ru-RU"/>
        </a:p>
      </dgm:t>
    </dgm:pt>
    <dgm:pt modelId="{6DAB8C46-A3E4-4F74-B65C-32A5199B9A8B}" type="pres">
      <dgm:prSet presAssocID="{566B59E5-6325-4AAA-8307-009622A8A72B}" presName="spacerR" presStyleCnt="0"/>
      <dgm:spPr/>
    </dgm:pt>
    <dgm:pt modelId="{7584D42B-26A3-4986-BA37-063AB785CE96}" type="pres">
      <dgm:prSet presAssocID="{CA2F335C-38DB-4065-9827-8F8E0108A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42B80-2A52-4958-BF0B-566F2DDABABB}" type="pres">
      <dgm:prSet presAssocID="{000C40ED-CF1F-4EFC-B5FB-0A62D4DC7573}" presName="spacerL" presStyleCnt="0"/>
      <dgm:spPr/>
    </dgm:pt>
    <dgm:pt modelId="{4DC5C0FC-A9BE-4BF2-9BF2-05C184296CA6}" type="pres">
      <dgm:prSet presAssocID="{000C40ED-CF1F-4EFC-B5FB-0A62D4DC757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B48F55F-B5A4-4DA7-874C-C78228B9F390}" type="pres">
      <dgm:prSet presAssocID="{000C40ED-CF1F-4EFC-B5FB-0A62D4DC7573}" presName="spacerR" presStyleCnt="0"/>
      <dgm:spPr/>
    </dgm:pt>
    <dgm:pt modelId="{5D7E71AB-41D3-448F-ABFA-C70C76825D92}" type="pres">
      <dgm:prSet presAssocID="{9FB3CB5B-C462-46FF-B591-6EA11761FD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5D6551-E074-43ED-96E3-5358C4ECAF2F}" type="presOf" srcId="{CA2F335C-38DB-4065-9827-8F8E0108A90B}" destId="{7584D42B-26A3-4986-BA37-063AB785CE96}" srcOrd="0" destOrd="0" presId="urn:microsoft.com/office/officeart/2005/8/layout/equation1"/>
    <dgm:cxn modelId="{EBD422EA-037C-488A-8DC0-0D121102B4D3}" srcId="{4F2911DA-CF01-4A45-99B6-5C63981520E2}" destId="{60EF7D9B-DF50-4C8A-9196-098A2AC2DF08}" srcOrd="0" destOrd="0" parTransId="{CDAF7CAE-298E-4E87-A3F1-12AFBE652851}" sibTransId="{566B59E5-6325-4AAA-8307-009622A8A72B}"/>
    <dgm:cxn modelId="{16EABB82-AC6D-4627-BD4B-5FC753D1F696}" type="presOf" srcId="{9FB3CB5B-C462-46FF-B591-6EA11761FD1F}" destId="{5D7E71AB-41D3-448F-ABFA-C70C76825D92}" srcOrd="0" destOrd="0" presId="urn:microsoft.com/office/officeart/2005/8/layout/equation1"/>
    <dgm:cxn modelId="{FB0F7BFA-DD36-44C9-B5AF-6375591CC635}" type="presOf" srcId="{4F2911DA-CF01-4A45-99B6-5C63981520E2}" destId="{4D8B52CB-E909-40EA-A41D-E759C4A89851}" srcOrd="0" destOrd="0" presId="urn:microsoft.com/office/officeart/2005/8/layout/equation1"/>
    <dgm:cxn modelId="{7FEF35E6-933A-4894-9377-A11EA578AFB2}" type="presOf" srcId="{000C40ED-CF1F-4EFC-B5FB-0A62D4DC7573}" destId="{4DC5C0FC-A9BE-4BF2-9BF2-05C184296CA6}" srcOrd="0" destOrd="0" presId="urn:microsoft.com/office/officeart/2005/8/layout/equation1"/>
    <dgm:cxn modelId="{28E306A0-0505-4B57-8041-B3DA6B7D9F93}" type="presOf" srcId="{60EF7D9B-DF50-4C8A-9196-098A2AC2DF08}" destId="{16882B94-5AD0-4589-B8D2-BE7346BE7736}" srcOrd="0" destOrd="0" presId="urn:microsoft.com/office/officeart/2005/8/layout/equation1"/>
    <dgm:cxn modelId="{76F2A347-F30F-4713-84BE-9C6B6BB250A3}" srcId="{4F2911DA-CF01-4A45-99B6-5C63981520E2}" destId="{9FB3CB5B-C462-46FF-B591-6EA11761FD1F}" srcOrd="2" destOrd="0" parTransId="{78E2A9DB-05DE-4C55-8859-097BAF20AB90}" sibTransId="{9FBA6F5F-9E5B-4642-91F7-D56A66F17A76}"/>
    <dgm:cxn modelId="{481A19DE-C314-4521-8A46-367CBF8A2F9D}" type="presOf" srcId="{566B59E5-6325-4AAA-8307-009622A8A72B}" destId="{20DA5FF4-8ADE-4A40-AA12-AD5974631CFA}" srcOrd="0" destOrd="0" presId="urn:microsoft.com/office/officeart/2005/8/layout/equation1"/>
    <dgm:cxn modelId="{7B70923C-F096-4D6F-A8E6-2164CA1B02AF}" srcId="{4F2911DA-CF01-4A45-99B6-5C63981520E2}" destId="{CA2F335C-38DB-4065-9827-8F8E0108A90B}" srcOrd="1" destOrd="0" parTransId="{C7CBE3C4-C5B7-49B2-8969-2B6AFD289125}" sibTransId="{000C40ED-CF1F-4EFC-B5FB-0A62D4DC7573}"/>
    <dgm:cxn modelId="{0C6C4633-7B5C-4B6D-B08D-82D1D226900C}" type="presParOf" srcId="{4D8B52CB-E909-40EA-A41D-E759C4A89851}" destId="{16882B94-5AD0-4589-B8D2-BE7346BE7736}" srcOrd="0" destOrd="0" presId="urn:microsoft.com/office/officeart/2005/8/layout/equation1"/>
    <dgm:cxn modelId="{CB27BB09-B4C4-45D6-9EF7-A13AE4E618EB}" type="presParOf" srcId="{4D8B52CB-E909-40EA-A41D-E759C4A89851}" destId="{5AF7AD7A-2E1B-479C-9C21-0DDFA9909535}" srcOrd="1" destOrd="0" presId="urn:microsoft.com/office/officeart/2005/8/layout/equation1"/>
    <dgm:cxn modelId="{A802AEB0-0A83-4551-B213-11D79D5A8E4B}" type="presParOf" srcId="{4D8B52CB-E909-40EA-A41D-E759C4A89851}" destId="{20DA5FF4-8ADE-4A40-AA12-AD5974631CFA}" srcOrd="2" destOrd="0" presId="urn:microsoft.com/office/officeart/2005/8/layout/equation1"/>
    <dgm:cxn modelId="{6CC6091F-AEE3-40CD-A862-BA073F19BA93}" type="presParOf" srcId="{4D8B52CB-E909-40EA-A41D-E759C4A89851}" destId="{6DAB8C46-A3E4-4F74-B65C-32A5199B9A8B}" srcOrd="3" destOrd="0" presId="urn:microsoft.com/office/officeart/2005/8/layout/equation1"/>
    <dgm:cxn modelId="{3EFADDBB-997B-4333-B195-0E2FA1E6C8D6}" type="presParOf" srcId="{4D8B52CB-E909-40EA-A41D-E759C4A89851}" destId="{7584D42B-26A3-4986-BA37-063AB785CE96}" srcOrd="4" destOrd="0" presId="urn:microsoft.com/office/officeart/2005/8/layout/equation1"/>
    <dgm:cxn modelId="{35A67591-0388-4875-8D4A-4A1DB239509A}" type="presParOf" srcId="{4D8B52CB-E909-40EA-A41D-E759C4A89851}" destId="{3A942B80-2A52-4958-BF0B-566F2DDABABB}" srcOrd="5" destOrd="0" presId="urn:microsoft.com/office/officeart/2005/8/layout/equation1"/>
    <dgm:cxn modelId="{D1728CDF-C530-43E6-9DBD-99DB503FB699}" type="presParOf" srcId="{4D8B52CB-E909-40EA-A41D-E759C4A89851}" destId="{4DC5C0FC-A9BE-4BF2-9BF2-05C184296CA6}" srcOrd="6" destOrd="0" presId="urn:microsoft.com/office/officeart/2005/8/layout/equation1"/>
    <dgm:cxn modelId="{6137DCB5-2B9F-49C7-BE0E-B0EC72ED26ED}" type="presParOf" srcId="{4D8B52CB-E909-40EA-A41D-E759C4A89851}" destId="{FB48F55F-B5A4-4DA7-874C-C78228B9F390}" srcOrd="7" destOrd="0" presId="urn:microsoft.com/office/officeart/2005/8/layout/equation1"/>
    <dgm:cxn modelId="{78DDC124-6966-4589-B84C-45AC13156BBF}" type="presParOf" srcId="{4D8B52CB-E909-40EA-A41D-E759C4A89851}" destId="{5D7E71AB-41D3-448F-ABFA-C70C76825D92}" srcOrd="8" destOrd="0" presId="urn:microsoft.com/office/officeart/2005/8/layout/equation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xmlns="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2911DA-CF01-4A45-99B6-5C63981520E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0EF7D9B-DF50-4C8A-9196-098A2AC2DF08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CDAF7CAE-298E-4E87-A3F1-12AFBE652851}" type="parTrans" cxnId="{EBD422EA-037C-488A-8DC0-0D121102B4D3}">
      <dgm:prSet/>
      <dgm:spPr/>
      <dgm:t>
        <a:bodyPr/>
        <a:lstStyle/>
        <a:p>
          <a:endParaRPr lang="ru-RU"/>
        </a:p>
      </dgm:t>
    </dgm:pt>
    <dgm:pt modelId="{566B59E5-6325-4AAA-8307-009622A8A72B}" type="sibTrans" cxnId="{EBD422EA-037C-488A-8DC0-0D121102B4D3}">
      <dgm:prSet/>
      <dgm:spPr/>
      <dgm:t>
        <a:bodyPr/>
        <a:lstStyle/>
        <a:p>
          <a:endParaRPr lang="ru-RU"/>
        </a:p>
      </dgm:t>
    </dgm:pt>
    <dgm:pt modelId="{CA2F335C-38DB-4065-9827-8F8E0108A90B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000C40ED-CF1F-4EFC-B5FB-0A62D4DC7573}" type="sibTrans" cxnId="{7B70923C-F096-4D6F-A8E6-2164CA1B02AF}">
      <dgm:prSet/>
      <dgm:spPr/>
      <dgm:t>
        <a:bodyPr/>
        <a:lstStyle/>
        <a:p>
          <a:endParaRPr lang="ru-RU"/>
        </a:p>
      </dgm:t>
    </dgm:pt>
    <dgm:pt modelId="{C7CBE3C4-C5B7-49B2-8969-2B6AFD289125}" type="parTrans" cxnId="{7B70923C-F096-4D6F-A8E6-2164CA1B02AF}">
      <dgm:prSet/>
      <dgm:spPr/>
      <dgm:t>
        <a:bodyPr/>
        <a:lstStyle/>
        <a:p>
          <a:endParaRPr lang="ru-RU"/>
        </a:p>
      </dgm:t>
    </dgm:pt>
    <dgm:pt modelId="{9FB3CB5B-C462-46FF-B591-6EA11761FD1F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9FBA6F5F-9E5B-4642-91F7-D56A66F17A76}" type="sibTrans" cxnId="{76F2A347-F30F-4713-84BE-9C6B6BB250A3}">
      <dgm:prSet/>
      <dgm:spPr/>
      <dgm:t>
        <a:bodyPr/>
        <a:lstStyle/>
        <a:p>
          <a:endParaRPr lang="ru-RU"/>
        </a:p>
      </dgm:t>
    </dgm:pt>
    <dgm:pt modelId="{78E2A9DB-05DE-4C55-8859-097BAF20AB90}" type="parTrans" cxnId="{76F2A347-F30F-4713-84BE-9C6B6BB250A3}">
      <dgm:prSet/>
      <dgm:spPr/>
      <dgm:t>
        <a:bodyPr/>
        <a:lstStyle/>
        <a:p>
          <a:endParaRPr lang="ru-RU"/>
        </a:p>
      </dgm:t>
    </dgm:pt>
    <dgm:pt modelId="{4D8B52CB-E909-40EA-A41D-E759C4A89851}" type="pres">
      <dgm:prSet presAssocID="{4F2911DA-CF01-4A45-99B6-5C63981520E2}" presName="linearFlow" presStyleCnt="0">
        <dgm:presLayoutVars>
          <dgm:dir/>
          <dgm:resizeHandles val="exact"/>
        </dgm:presLayoutVars>
      </dgm:prSet>
      <dgm:spPr/>
    </dgm:pt>
    <dgm:pt modelId="{16882B94-5AD0-4589-B8D2-BE7346BE7736}" type="pres">
      <dgm:prSet presAssocID="{60EF7D9B-DF50-4C8A-9196-098A2AC2DF08}" presName="node" presStyleLbl="node1" presStyleIdx="0" presStyleCnt="3" custLinFactNeighborX="-12066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AD7A-2E1B-479C-9C21-0DDFA9909535}" type="pres">
      <dgm:prSet presAssocID="{566B59E5-6325-4AAA-8307-009622A8A72B}" presName="spacerL" presStyleCnt="0"/>
      <dgm:spPr/>
    </dgm:pt>
    <dgm:pt modelId="{20DA5FF4-8ADE-4A40-AA12-AD5974631CFA}" type="pres">
      <dgm:prSet presAssocID="{566B59E5-6325-4AAA-8307-009622A8A72B}" presName="sibTrans" presStyleLbl="sibTrans2D1" presStyleIdx="0" presStyleCnt="2" custLinFactNeighborX="43228" custLinFactNeighborY="6854"/>
      <dgm:spPr>
        <a:prstGeom prst="mathDivide">
          <a:avLst/>
        </a:prstGeom>
      </dgm:spPr>
      <dgm:t>
        <a:bodyPr/>
        <a:lstStyle/>
        <a:p>
          <a:endParaRPr lang="ru-RU"/>
        </a:p>
      </dgm:t>
    </dgm:pt>
    <dgm:pt modelId="{6DAB8C46-A3E4-4F74-B65C-32A5199B9A8B}" type="pres">
      <dgm:prSet presAssocID="{566B59E5-6325-4AAA-8307-009622A8A72B}" presName="spacerR" presStyleCnt="0"/>
      <dgm:spPr/>
    </dgm:pt>
    <dgm:pt modelId="{7584D42B-26A3-4986-BA37-063AB785CE96}" type="pres">
      <dgm:prSet presAssocID="{CA2F335C-38DB-4065-9827-8F8E0108A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42B80-2A52-4958-BF0B-566F2DDABABB}" type="pres">
      <dgm:prSet presAssocID="{000C40ED-CF1F-4EFC-B5FB-0A62D4DC7573}" presName="spacerL" presStyleCnt="0"/>
      <dgm:spPr/>
    </dgm:pt>
    <dgm:pt modelId="{4DC5C0FC-A9BE-4BF2-9BF2-05C184296CA6}" type="pres">
      <dgm:prSet presAssocID="{000C40ED-CF1F-4EFC-B5FB-0A62D4DC757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B48F55F-B5A4-4DA7-874C-C78228B9F390}" type="pres">
      <dgm:prSet presAssocID="{000C40ED-CF1F-4EFC-B5FB-0A62D4DC7573}" presName="spacerR" presStyleCnt="0"/>
      <dgm:spPr/>
    </dgm:pt>
    <dgm:pt modelId="{5D7E71AB-41D3-448F-ABFA-C70C76825D92}" type="pres">
      <dgm:prSet presAssocID="{9FB3CB5B-C462-46FF-B591-6EA11761FD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899EB-831F-4B84-BCA6-863DF6DD4FBE}" type="presOf" srcId="{9FB3CB5B-C462-46FF-B591-6EA11761FD1F}" destId="{5D7E71AB-41D3-448F-ABFA-C70C76825D92}" srcOrd="0" destOrd="0" presId="urn:microsoft.com/office/officeart/2005/8/layout/equation1"/>
    <dgm:cxn modelId="{D156DB56-7274-4848-8042-15E9326B47D2}" type="presOf" srcId="{CA2F335C-38DB-4065-9827-8F8E0108A90B}" destId="{7584D42B-26A3-4986-BA37-063AB785CE96}" srcOrd="0" destOrd="0" presId="urn:microsoft.com/office/officeart/2005/8/layout/equation1"/>
    <dgm:cxn modelId="{AAF1A139-A703-4424-AB08-275B9E6C79FC}" type="presOf" srcId="{60EF7D9B-DF50-4C8A-9196-098A2AC2DF08}" destId="{16882B94-5AD0-4589-B8D2-BE7346BE7736}" srcOrd="0" destOrd="0" presId="urn:microsoft.com/office/officeart/2005/8/layout/equation1"/>
    <dgm:cxn modelId="{EBD422EA-037C-488A-8DC0-0D121102B4D3}" srcId="{4F2911DA-CF01-4A45-99B6-5C63981520E2}" destId="{60EF7D9B-DF50-4C8A-9196-098A2AC2DF08}" srcOrd="0" destOrd="0" parTransId="{CDAF7CAE-298E-4E87-A3F1-12AFBE652851}" sibTransId="{566B59E5-6325-4AAA-8307-009622A8A72B}"/>
    <dgm:cxn modelId="{76F2A347-F30F-4713-84BE-9C6B6BB250A3}" srcId="{4F2911DA-CF01-4A45-99B6-5C63981520E2}" destId="{9FB3CB5B-C462-46FF-B591-6EA11761FD1F}" srcOrd="2" destOrd="0" parTransId="{78E2A9DB-05DE-4C55-8859-097BAF20AB90}" sibTransId="{9FBA6F5F-9E5B-4642-91F7-D56A66F17A76}"/>
    <dgm:cxn modelId="{256D1BEA-00DD-4712-83A8-CC4254E33D4B}" type="presOf" srcId="{4F2911DA-CF01-4A45-99B6-5C63981520E2}" destId="{4D8B52CB-E909-40EA-A41D-E759C4A89851}" srcOrd="0" destOrd="0" presId="urn:microsoft.com/office/officeart/2005/8/layout/equation1"/>
    <dgm:cxn modelId="{F80B3213-1C43-45D0-97D2-2081500D8A30}" type="presOf" srcId="{000C40ED-CF1F-4EFC-B5FB-0A62D4DC7573}" destId="{4DC5C0FC-A9BE-4BF2-9BF2-05C184296CA6}" srcOrd="0" destOrd="0" presId="urn:microsoft.com/office/officeart/2005/8/layout/equation1"/>
    <dgm:cxn modelId="{8E42B53E-CAF9-4BDF-BB5A-9A669088B809}" type="presOf" srcId="{566B59E5-6325-4AAA-8307-009622A8A72B}" destId="{20DA5FF4-8ADE-4A40-AA12-AD5974631CFA}" srcOrd="0" destOrd="0" presId="urn:microsoft.com/office/officeart/2005/8/layout/equation1"/>
    <dgm:cxn modelId="{7B70923C-F096-4D6F-A8E6-2164CA1B02AF}" srcId="{4F2911DA-CF01-4A45-99B6-5C63981520E2}" destId="{CA2F335C-38DB-4065-9827-8F8E0108A90B}" srcOrd="1" destOrd="0" parTransId="{C7CBE3C4-C5B7-49B2-8969-2B6AFD289125}" sibTransId="{000C40ED-CF1F-4EFC-B5FB-0A62D4DC7573}"/>
    <dgm:cxn modelId="{6500DE93-0839-4857-ABAA-F90D00D6BA64}" type="presParOf" srcId="{4D8B52CB-E909-40EA-A41D-E759C4A89851}" destId="{16882B94-5AD0-4589-B8D2-BE7346BE7736}" srcOrd="0" destOrd="0" presId="urn:microsoft.com/office/officeart/2005/8/layout/equation1"/>
    <dgm:cxn modelId="{BD9C8310-7589-4FFE-A161-40E1272B5FA2}" type="presParOf" srcId="{4D8B52CB-E909-40EA-A41D-E759C4A89851}" destId="{5AF7AD7A-2E1B-479C-9C21-0DDFA9909535}" srcOrd="1" destOrd="0" presId="urn:microsoft.com/office/officeart/2005/8/layout/equation1"/>
    <dgm:cxn modelId="{031DA05B-21EB-42B5-AF3A-4CD644FB29DC}" type="presParOf" srcId="{4D8B52CB-E909-40EA-A41D-E759C4A89851}" destId="{20DA5FF4-8ADE-4A40-AA12-AD5974631CFA}" srcOrd="2" destOrd="0" presId="urn:microsoft.com/office/officeart/2005/8/layout/equation1"/>
    <dgm:cxn modelId="{91749182-FD20-4919-BEA0-2C3119673B05}" type="presParOf" srcId="{4D8B52CB-E909-40EA-A41D-E759C4A89851}" destId="{6DAB8C46-A3E4-4F74-B65C-32A5199B9A8B}" srcOrd="3" destOrd="0" presId="urn:microsoft.com/office/officeart/2005/8/layout/equation1"/>
    <dgm:cxn modelId="{5BE7A71B-FFFD-46B1-92B0-E5A676BA1287}" type="presParOf" srcId="{4D8B52CB-E909-40EA-A41D-E759C4A89851}" destId="{7584D42B-26A3-4986-BA37-063AB785CE96}" srcOrd="4" destOrd="0" presId="urn:microsoft.com/office/officeart/2005/8/layout/equation1"/>
    <dgm:cxn modelId="{119AE56D-792E-4D15-A957-570A0D3D8F60}" type="presParOf" srcId="{4D8B52CB-E909-40EA-A41D-E759C4A89851}" destId="{3A942B80-2A52-4958-BF0B-566F2DDABABB}" srcOrd="5" destOrd="0" presId="urn:microsoft.com/office/officeart/2005/8/layout/equation1"/>
    <dgm:cxn modelId="{F40B0064-A5DD-4F18-B477-43112DD3DEB7}" type="presParOf" srcId="{4D8B52CB-E909-40EA-A41D-E759C4A89851}" destId="{4DC5C0FC-A9BE-4BF2-9BF2-05C184296CA6}" srcOrd="6" destOrd="0" presId="urn:microsoft.com/office/officeart/2005/8/layout/equation1"/>
    <dgm:cxn modelId="{7D4A837C-A8F0-4E5E-9106-225420D11068}" type="presParOf" srcId="{4D8B52CB-E909-40EA-A41D-E759C4A89851}" destId="{FB48F55F-B5A4-4DA7-874C-C78228B9F390}" srcOrd="7" destOrd="0" presId="urn:microsoft.com/office/officeart/2005/8/layout/equation1"/>
    <dgm:cxn modelId="{BB724D4A-0116-4195-BB68-E329090BCF6B}" type="presParOf" srcId="{4D8B52CB-E909-40EA-A41D-E759C4A89851}" destId="{5D7E71AB-41D3-448F-ABFA-C70C76825D92}" srcOrd="8" destOrd="0" presId="urn:microsoft.com/office/officeart/2005/8/layout/equation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xmlns="" relId="rId3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2911DA-CF01-4A45-99B6-5C63981520E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0EF7D9B-DF50-4C8A-9196-098A2AC2DF08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CDAF7CAE-298E-4E87-A3F1-12AFBE652851}" type="parTrans" cxnId="{EBD422EA-037C-488A-8DC0-0D121102B4D3}">
      <dgm:prSet/>
      <dgm:spPr/>
      <dgm:t>
        <a:bodyPr/>
        <a:lstStyle/>
        <a:p>
          <a:endParaRPr lang="ru-RU"/>
        </a:p>
      </dgm:t>
    </dgm:pt>
    <dgm:pt modelId="{566B59E5-6325-4AAA-8307-009622A8A72B}" type="sibTrans" cxnId="{EBD422EA-037C-488A-8DC0-0D121102B4D3}">
      <dgm:prSet/>
      <dgm:spPr/>
      <dgm:t>
        <a:bodyPr/>
        <a:lstStyle/>
        <a:p>
          <a:endParaRPr lang="ru-RU"/>
        </a:p>
      </dgm:t>
    </dgm:pt>
    <dgm:pt modelId="{CA2F335C-38DB-4065-9827-8F8E0108A90B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000C40ED-CF1F-4EFC-B5FB-0A62D4DC7573}" type="sibTrans" cxnId="{7B70923C-F096-4D6F-A8E6-2164CA1B02AF}">
      <dgm:prSet/>
      <dgm:spPr/>
      <dgm:t>
        <a:bodyPr/>
        <a:lstStyle/>
        <a:p>
          <a:endParaRPr lang="ru-RU"/>
        </a:p>
      </dgm:t>
    </dgm:pt>
    <dgm:pt modelId="{C7CBE3C4-C5B7-49B2-8969-2B6AFD289125}" type="parTrans" cxnId="{7B70923C-F096-4D6F-A8E6-2164CA1B02AF}">
      <dgm:prSet/>
      <dgm:spPr/>
      <dgm:t>
        <a:bodyPr/>
        <a:lstStyle/>
        <a:p>
          <a:endParaRPr lang="ru-RU"/>
        </a:p>
      </dgm:t>
    </dgm:pt>
    <dgm:pt modelId="{9FB3CB5B-C462-46FF-B591-6EA11761FD1F}">
      <dgm:prSet phldrT="[Текст]" custT="1"/>
      <dgm:spPr/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9FBA6F5F-9E5B-4642-91F7-D56A66F17A76}" type="sibTrans" cxnId="{76F2A347-F30F-4713-84BE-9C6B6BB250A3}">
      <dgm:prSet/>
      <dgm:spPr/>
      <dgm:t>
        <a:bodyPr/>
        <a:lstStyle/>
        <a:p>
          <a:endParaRPr lang="ru-RU"/>
        </a:p>
      </dgm:t>
    </dgm:pt>
    <dgm:pt modelId="{78E2A9DB-05DE-4C55-8859-097BAF20AB90}" type="parTrans" cxnId="{76F2A347-F30F-4713-84BE-9C6B6BB250A3}">
      <dgm:prSet/>
      <dgm:spPr/>
      <dgm:t>
        <a:bodyPr/>
        <a:lstStyle/>
        <a:p>
          <a:endParaRPr lang="ru-RU"/>
        </a:p>
      </dgm:t>
    </dgm:pt>
    <dgm:pt modelId="{4D8B52CB-E909-40EA-A41D-E759C4A89851}" type="pres">
      <dgm:prSet presAssocID="{4F2911DA-CF01-4A45-99B6-5C63981520E2}" presName="linearFlow" presStyleCnt="0">
        <dgm:presLayoutVars>
          <dgm:dir/>
          <dgm:resizeHandles val="exact"/>
        </dgm:presLayoutVars>
      </dgm:prSet>
      <dgm:spPr/>
    </dgm:pt>
    <dgm:pt modelId="{16882B94-5AD0-4589-B8D2-BE7346BE7736}" type="pres">
      <dgm:prSet presAssocID="{60EF7D9B-DF50-4C8A-9196-098A2AC2DF08}" presName="node" presStyleLbl="node1" presStyleIdx="0" presStyleCnt="3" custLinFactNeighborX="-12066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AD7A-2E1B-479C-9C21-0DDFA9909535}" type="pres">
      <dgm:prSet presAssocID="{566B59E5-6325-4AAA-8307-009622A8A72B}" presName="spacerL" presStyleCnt="0"/>
      <dgm:spPr/>
    </dgm:pt>
    <dgm:pt modelId="{20DA5FF4-8ADE-4A40-AA12-AD5974631CFA}" type="pres">
      <dgm:prSet presAssocID="{566B59E5-6325-4AAA-8307-009622A8A72B}" presName="sibTrans" presStyleLbl="sibTrans2D1" presStyleIdx="0" presStyleCnt="2" custLinFactNeighborX="43228" custLinFactNeighborY="-6514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6DAB8C46-A3E4-4F74-B65C-32A5199B9A8B}" type="pres">
      <dgm:prSet presAssocID="{566B59E5-6325-4AAA-8307-009622A8A72B}" presName="spacerR" presStyleCnt="0"/>
      <dgm:spPr/>
    </dgm:pt>
    <dgm:pt modelId="{7584D42B-26A3-4986-BA37-063AB785CE96}" type="pres">
      <dgm:prSet presAssocID="{CA2F335C-38DB-4065-9827-8F8E0108A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42B80-2A52-4958-BF0B-566F2DDABABB}" type="pres">
      <dgm:prSet presAssocID="{000C40ED-CF1F-4EFC-B5FB-0A62D4DC7573}" presName="spacerL" presStyleCnt="0"/>
      <dgm:spPr/>
    </dgm:pt>
    <dgm:pt modelId="{4DC5C0FC-A9BE-4BF2-9BF2-05C184296CA6}" type="pres">
      <dgm:prSet presAssocID="{000C40ED-CF1F-4EFC-B5FB-0A62D4DC757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B48F55F-B5A4-4DA7-874C-C78228B9F390}" type="pres">
      <dgm:prSet presAssocID="{000C40ED-CF1F-4EFC-B5FB-0A62D4DC7573}" presName="spacerR" presStyleCnt="0"/>
      <dgm:spPr/>
    </dgm:pt>
    <dgm:pt modelId="{5D7E71AB-41D3-448F-ABFA-C70C76825D92}" type="pres">
      <dgm:prSet presAssocID="{9FB3CB5B-C462-46FF-B591-6EA11761FD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F30D6-B9D7-4281-9D34-0B45A1A4E73D}" type="presOf" srcId="{9FB3CB5B-C462-46FF-B591-6EA11761FD1F}" destId="{5D7E71AB-41D3-448F-ABFA-C70C76825D92}" srcOrd="0" destOrd="0" presId="urn:microsoft.com/office/officeart/2005/8/layout/equation1"/>
    <dgm:cxn modelId="{E8AE9CAC-9D5E-43B9-B500-604A1DD21BE6}" type="presOf" srcId="{60EF7D9B-DF50-4C8A-9196-098A2AC2DF08}" destId="{16882B94-5AD0-4589-B8D2-BE7346BE7736}" srcOrd="0" destOrd="0" presId="urn:microsoft.com/office/officeart/2005/8/layout/equation1"/>
    <dgm:cxn modelId="{EBD422EA-037C-488A-8DC0-0D121102B4D3}" srcId="{4F2911DA-CF01-4A45-99B6-5C63981520E2}" destId="{60EF7D9B-DF50-4C8A-9196-098A2AC2DF08}" srcOrd="0" destOrd="0" parTransId="{CDAF7CAE-298E-4E87-A3F1-12AFBE652851}" sibTransId="{566B59E5-6325-4AAA-8307-009622A8A72B}"/>
    <dgm:cxn modelId="{8C4D1B39-FA0D-4D2D-9191-342A756078D0}" type="presOf" srcId="{566B59E5-6325-4AAA-8307-009622A8A72B}" destId="{20DA5FF4-8ADE-4A40-AA12-AD5974631CFA}" srcOrd="0" destOrd="0" presId="urn:microsoft.com/office/officeart/2005/8/layout/equation1"/>
    <dgm:cxn modelId="{58DE4DD6-4650-42E1-BC2C-204C27280F56}" type="presOf" srcId="{4F2911DA-CF01-4A45-99B6-5C63981520E2}" destId="{4D8B52CB-E909-40EA-A41D-E759C4A89851}" srcOrd="0" destOrd="0" presId="urn:microsoft.com/office/officeart/2005/8/layout/equation1"/>
    <dgm:cxn modelId="{76F2A347-F30F-4713-84BE-9C6B6BB250A3}" srcId="{4F2911DA-CF01-4A45-99B6-5C63981520E2}" destId="{9FB3CB5B-C462-46FF-B591-6EA11761FD1F}" srcOrd="2" destOrd="0" parTransId="{78E2A9DB-05DE-4C55-8859-097BAF20AB90}" sibTransId="{9FBA6F5F-9E5B-4642-91F7-D56A66F17A76}"/>
    <dgm:cxn modelId="{B99AAFDB-B0A2-4102-9BD0-7C3DC0F5B276}" type="presOf" srcId="{CA2F335C-38DB-4065-9827-8F8E0108A90B}" destId="{7584D42B-26A3-4986-BA37-063AB785CE96}" srcOrd="0" destOrd="0" presId="urn:microsoft.com/office/officeart/2005/8/layout/equation1"/>
    <dgm:cxn modelId="{7B70923C-F096-4D6F-A8E6-2164CA1B02AF}" srcId="{4F2911DA-CF01-4A45-99B6-5C63981520E2}" destId="{CA2F335C-38DB-4065-9827-8F8E0108A90B}" srcOrd="1" destOrd="0" parTransId="{C7CBE3C4-C5B7-49B2-8969-2B6AFD289125}" sibTransId="{000C40ED-CF1F-4EFC-B5FB-0A62D4DC7573}"/>
    <dgm:cxn modelId="{799438F4-43C7-41B0-BCE0-0E468ABFB23F}" type="presOf" srcId="{000C40ED-CF1F-4EFC-B5FB-0A62D4DC7573}" destId="{4DC5C0FC-A9BE-4BF2-9BF2-05C184296CA6}" srcOrd="0" destOrd="0" presId="urn:microsoft.com/office/officeart/2005/8/layout/equation1"/>
    <dgm:cxn modelId="{81625F1F-F3CB-4E2B-9712-ABA195783A9B}" type="presParOf" srcId="{4D8B52CB-E909-40EA-A41D-E759C4A89851}" destId="{16882B94-5AD0-4589-B8D2-BE7346BE7736}" srcOrd="0" destOrd="0" presId="urn:microsoft.com/office/officeart/2005/8/layout/equation1"/>
    <dgm:cxn modelId="{8DAF5200-E672-4651-A7BD-BE05F855DA20}" type="presParOf" srcId="{4D8B52CB-E909-40EA-A41D-E759C4A89851}" destId="{5AF7AD7A-2E1B-479C-9C21-0DDFA9909535}" srcOrd="1" destOrd="0" presId="urn:microsoft.com/office/officeart/2005/8/layout/equation1"/>
    <dgm:cxn modelId="{E9FF8970-E123-401B-8834-9DA3AAD4AEE6}" type="presParOf" srcId="{4D8B52CB-E909-40EA-A41D-E759C4A89851}" destId="{20DA5FF4-8ADE-4A40-AA12-AD5974631CFA}" srcOrd="2" destOrd="0" presId="urn:microsoft.com/office/officeart/2005/8/layout/equation1"/>
    <dgm:cxn modelId="{2FCEB3A3-0F93-4548-99F8-48AF3D3B75F7}" type="presParOf" srcId="{4D8B52CB-E909-40EA-A41D-E759C4A89851}" destId="{6DAB8C46-A3E4-4F74-B65C-32A5199B9A8B}" srcOrd="3" destOrd="0" presId="urn:microsoft.com/office/officeart/2005/8/layout/equation1"/>
    <dgm:cxn modelId="{783FA338-13A6-4074-A71C-D505B038EA7F}" type="presParOf" srcId="{4D8B52CB-E909-40EA-A41D-E759C4A89851}" destId="{7584D42B-26A3-4986-BA37-063AB785CE96}" srcOrd="4" destOrd="0" presId="urn:microsoft.com/office/officeart/2005/8/layout/equation1"/>
    <dgm:cxn modelId="{B514B985-B243-4927-99A1-EA923263D3ED}" type="presParOf" srcId="{4D8B52CB-E909-40EA-A41D-E759C4A89851}" destId="{3A942B80-2A52-4958-BF0B-566F2DDABABB}" srcOrd="5" destOrd="0" presId="urn:microsoft.com/office/officeart/2005/8/layout/equation1"/>
    <dgm:cxn modelId="{D2C31995-1E13-41F7-8B0E-5339BF79C7A7}" type="presParOf" srcId="{4D8B52CB-E909-40EA-A41D-E759C4A89851}" destId="{4DC5C0FC-A9BE-4BF2-9BF2-05C184296CA6}" srcOrd="6" destOrd="0" presId="urn:microsoft.com/office/officeart/2005/8/layout/equation1"/>
    <dgm:cxn modelId="{51AB57F6-ECF7-4AB8-83EE-4AB4B09B51FF}" type="presParOf" srcId="{4D8B52CB-E909-40EA-A41D-E759C4A89851}" destId="{FB48F55F-B5A4-4DA7-874C-C78228B9F390}" srcOrd="7" destOrd="0" presId="urn:microsoft.com/office/officeart/2005/8/layout/equation1"/>
    <dgm:cxn modelId="{6AE33DE7-D059-46C3-BB45-1FDD093B7AA1}" type="presParOf" srcId="{4D8B52CB-E909-40EA-A41D-E759C4A89851}" destId="{5D7E71AB-41D3-448F-ABFA-C70C76825D92}" srcOrd="8" destOrd="0" presId="urn:microsoft.com/office/officeart/2005/8/layout/equation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xmlns="" relId="rId4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9F5DC5-2F15-4CFE-A64E-FE97FAFFCFF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E89221B4-7EDE-4BEA-B6F4-392F06BE1E14}">
      <dgm:prSet phldrT="[Текст]" phldr="1"/>
      <dgm:spPr/>
      <dgm:t>
        <a:bodyPr/>
        <a:lstStyle/>
        <a:p>
          <a:endParaRPr lang="ru-RU" dirty="0"/>
        </a:p>
      </dgm:t>
    </dgm:pt>
    <dgm:pt modelId="{B7E9B66D-17D8-4FEF-B987-AC9B6C3AF3F3}" type="parTrans" cxnId="{DB176285-7FAE-4A89-BB63-8DE024263A8D}">
      <dgm:prSet/>
      <dgm:spPr/>
      <dgm:t>
        <a:bodyPr/>
        <a:lstStyle/>
        <a:p>
          <a:endParaRPr lang="ru-RU"/>
        </a:p>
      </dgm:t>
    </dgm:pt>
    <dgm:pt modelId="{06321695-D2A1-4B8B-A696-AF964634B011}" type="sibTrans" cxnId="{DB176285-7FAE-4A89-BB63-8DE024263A8D}">
      <dgm:prSet/>
      <dgm:spPr/>
      <dgm:t>
        <a:bodyPr/>
        <a:lstStyle/>
        <a:p>
          <a:endParaRPr lang="ru-RU" dirty="0"/>
        </a:p>
      </dgm:t>
    </dgm:pt>
    <dgm:pt modelId="{3C86586A-AA04-4ED5-AB98-D6A18ACC92CB}">
      <dgm:prSet phldrT="[Текст]" phldr="1"/>
      <dgm:spPr/>
      <dgm:t>
        <a:bodyPr/>
        <a:lstStyle/>
        <a:p>
          <a:endParaRPr lang="ru-RU" dirty="0"/>
        </a:p>
      </dgm:t>
    </dgm:pt>
    <dgm:pt modelId="{15F15F17-875E-440D-8797-3CCCCE2B9967}" type="parTrans" cxnId="{4CB2C6E3-D3F4-4D06-BF1F-336D051F77ED}">
      <dgm:prSet/>
      <dgm:spPr/>
      <dgm:t>
        <a:bodyPr/>
        <a:lstStyle/>
        <a:p>
          <a:endParaRPr lang="ru-RU"/>
        </a:p>
      </dgm:t>
    </dgm:pt>
    <dgm:pt modelId="{99129E85-F31B-427A-B279-C79CF3D3EBFE}" type="sibTrans" cxnId="{4CB2C6E3-D3F4-4D06-BF1F-336D051F77ED}">
      <dgm:prSet/>
      <dgm:spPr/>
      <dgm:t>
        <a:bodyPr/>
        <a:lstStyle/>
        <a:p>
          <a:endParaRPr lang="ru-RU"/>
        </a:p>
      </dgm:t>
    </dgm:pt>
    <dgm:pt modelId="{5DD8C4C6-2FFB-4A3A-9769-1AF6F1761FB4}">
      <dgm:prSet phldrT="[Текст]" phldr="1"/>
      <dgm:spPr/>
      <dgm:t>
        <a:bodyPr/>
        <a:lstStyle/>
        <a:p>
          <a:endParaRPr lang="ru-RU" dirty="0"/>
        </a:p>
      </dgm:t>
    </dgm:pt>
    <dgm:pt modelId="{7BD7B452-63BB-447E-9B85-B7BA484B751D}" type="parTrans" cxnId="{514CB781-70B8-4FB8-BA04-7AA26659582D}">
      <dgm:prSet/>
      <dgm:spPr/>
      <dgm:t>
        <a:bodyPr/>
        <a:lstStyle/>
        <a:p>
          <a:endParaRPr lang="ru-RU"/>
        </a:p>
      </dgm:t>
    </dgm:pt>
    <dgm:pt modelId="{413952C4-90A4-4482-B628-CB2979D1DFA4}" type="sibTrans" cxnId="{514CB781-70B8-4FB8-BA04-7AA26659582D}">
      <dgm:prSet/>
      <dgm:spPr/>
      <dgm:t>
        <a:bodyPr/>
        <a:lstStyle/>
        <a:p>
          <a:endParaRPr lang="ru-RU"/>
        </a:p>
      </dgm:t>
    </dgm:pt>
    <dgm:pt modelId="{539FB261-360C-4C8C-AD57-9E9144839B08}" type="pres">
      <dgm:prSet presAssocID="{2F9F5DC5-2F15-4CFE-A64E-FE97FAFFCFF9}" presName="linearFlow" presStyleCnt="0">
        <dgm:presLayoutVars>
          <dgm:dir/>
          <dgm:resizeHandles val="exact"/>
        </dgm:presLayoutVars>
      </dgm:prSet>
      <dgm:spPr/>
    </dgm:pt>
    <dgm:pt modelId="{CD7791DD-C8E2-4CB0-80B3-D5BF4DAB98EE}" type="pres">
      <dgm:prSet presAssocID="{E89221B4-7EDE-4BEA-B6F4-392F06BE1E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A67C-1E8C-4CCF-B333-E4201CDF80C0}" type="pres">
      <dgm:prSet presAssocID="{06321695-D2A1-4B8B-A696-AF964634B011}" presName="spacerL" presStyleCnt="0"/>
      <dgm:spPr/>
    </dgm:pt>
    <dgm:pt modelId="{C7B1CF15-85B7-455E-96C5-8BBA4B80CA04}" type="pres">
      <dgm:prSet presAssocID="{06321695-D2A1-4B8B-A696-AF964634B011}" presName="sibTrans" presStyleLbl="sibTrans2D1" presStyleIdx="0" presStyleCnt="2" custLinFactNeighborX="22894" custLinFactNeighborY="6303"/>
      <dgm:spPr>
        <a:prstGeom prst="mathMultiply">
          <a:avLst/>
        </a:prstGeom>
      </dgm:spPr>
      <dgm:t>
        <a:bodyPr/>
        <a:lstStyle/>
        <a:p>
          <a:endParaRPr lang="ru-RU"/>
        </a:p>
      </dgm:t>
    </dgm:pt>
    <dgm:pt modelId="{3D3F822B-5816-43F4-962D-2404A9A95E61}" type="pres">
      <dgm:prSet presAssocID="{06321695-D2A1-4B8B-A696-AF964634B011}" presName="spacerR" presStyleCnt="0"/>
      <dgm:spPr/>
    </dgm:pt>
    <dgm:pt modelId="{FC138C01-84AB-45F0-A454-6B95180AD42F}" type="pres">
      <dgm:prSet presAssocID="{3C86586A-AA04-4ED5-AB98-D6A18ACC92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761C-4E51-4876-BAD2-444C769956B6}" type="pres">
      <dgm:prSet presAssocID="{99129E85-F31B-427A-B279-C79CF3D3EBFE}" presName="spacerL" presStyleCnt="0"/>
      <dgm:spPr/>
    </dgm:pt>
    <dgm:pt modelId="{5C73BE86-D19C-4C7F-A013-9D073B0E0E6C}" type="pres">
      <dgm:prSet presAssocID="{99129E85-F31B-427A-B279-C79CF3D3EB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54AAC8A-FD62-441B-8A23-7F31EA97F4EC}" type="pres">
      <dgm:prSet presAssocID="{99129E85-F31B-427A-B279-C79CF3D3EBFE}" presName="spacerR" presStyleCnt="0"/>
      <dgm:spPr/>
    </dgm:pt>
    <dgm:pt modelId="{4FFF18D0-243A-4EA1-A43F-68DABEEAA5EB}" type="pres">
      <dgm:prSet presAssocID="{5DD8C4C6-2FFB-4A3A-9769-1AF6F1761F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551A5-861F-4D61-8CAE-143B3CFB8C16}" type="presOf" srcId="{3C86586A-AA04-4ED5-AB98-D6A18ACC92CB}" destId="{FC138C01-84AB-45F0-A454-6B95180AD42F}" srcOrd="0" destOrd="0" presId="urn:microsoft.com/office/officeart/2005/8/layout/equation1"/>
    <dgm:cxn modelId="{BB5ACD3B-C72A-465A-8941-A91EAFB4C5AD}" type="presOf" srcId="{99129E85-F31B-427A-B279-C79CF3D3EBFE}" destId="{5C73BE86-D19C-4C7F-A013-9D073B0E0E6C}" srcOrd="0" destOrd="0" presId="urn:microsoft.com/office/officeart/2005/8/layout/equation1"/>
    <dgm:cxn modelId="{9886B5F3-4109-457C-ABEA-61AD0F2942C1}" type="presOf" srcId="{5DD8C4C6-2FFB-4A3A-9769-1AF6F1761FB4}" destId="{4FFF18D0-243A-4EA1-A43F-68DABEEAA5EB}" srcOrd="0" destOrd="0" presId="urn:microsoft.com/office/officeart/2005/8/layout/equation1"/>
    <dgm:cxn modelId="{F651975C-13F5-4402-BDC8-F8CD6A6BFCEF}" type="presOf" srcId="{E89221B4-7EDE-4BEA-B6F4-392F06BE1E14}" destId="{CD7791DD-C8E2-4CB0-80B3-D5BF4DAB98EE}" srcOrd="0" destOrd="0" presId="urn:microsoft.com/office/officeart/2005/8/layout/equation1"/>
    <dgm:cxn modelId="{514CB781-70B8-4FB8-BA04-7AA26659582D}" srcId="{2F9F5DC5-2F15-4CFE-A64E-FE97FAFFCFF9}" destId="{5DD8C4C6-2FFB-4A3A-9769-1AF6F1761FB4}" srcOrd="2" destOrd="0" parTransId="{7BD7B452-63BB-447E-9B85-B7BA484B751D}" sibTransId="{413952C4-90A4-4482-B628-CB2979D1DFA4}"/>
    <dgm:cxn modelId="{1E9EC84D-553D-447D-91C7-D8DCFFA0661F}" type="presOf" srcId="{06321695-D2A1-4B8B-A696-AF964634B011}" destId="{C7B1CF15-85B7-455E-96C5-8BBA4B80CA04}" srcOrd="0" destOrd="0" presId="urn:microsoft.com/office/officeart/2005/8/layout/equation1"/>
    <dgm:cxn modelId="{4CB2C6E3-D3F4-4D06-BF1F-336D051F77ED}" srcId="{2F9F5DC5-2F15-4CFE-A64E-FE97FAFFCFF9}" destId="{3C86586A-AA04-4ED5-AB98-D6A18ACC92CB}" srcOrd="1" destOrd="0" parTransId="{15F15F17-875E-440D-8797-3CCCCE2B9967}" sibTransId="{99129E85-F31B-427A-B279-C79CF3D3EBFE}"/>
    <dgm:cxn modelId="{DB176285-7FAE-4A89-BB63-8DE024263A8D}" srcId="{2F9F5DC5-2F15-4CFE-A64E-FE97FAFFCFF9}" destId="{E89221B4-7EDE-4BEA-B6F4-392F06BE1E14}" srcOrd="0" destOrd="0" parTransId="{B7E9B66D-17D8-4FEF-B987-AC9B6C3AF3F3}" sibTransId="{06321695-D2A1-4B8B-A696-AF964634B011}"/>
    <dgm:cxn modelId="{C46A745B-3279-4BE4-AC93-5414FF51BE38}" type="presOf" srcId="{2F9F5DC5-2F15-4CFE-A64E-FE97FAFFCFF9}" destId="{539FB261-360C-4C8C-AD57-9E9144839B08}" srcOrd="0" destOrd="0" presId="urn:microsoft.com/office/officeart/2005/8/layout/equation1"/>
    <dgm:cxn modelId="{26A8E6F1-2008-4E46-A513-D1E3A3F7B77D}" type="presParOf" srcId="{539FB261-360C-4C8C-AD57-9E9144839B08}" destId="{CD7791DD-C8E2-4CB0-80B3-D5BF4DAB98EE}" srcOrd="0" destOrd="0" presId="urn:microsoft.com/office/officeart/2005/8/layout/equation1"/>
    <dgm:cxn modelId="{1CA67841-47BD-484D-948F-8F5D65353ABF}" type="presParOf" srcId="{539FB261-360C-4C8C-AD57-9E9144839B08}" destId="{68B1A67C-1E8C-4CCF-B333-E4201CDF80C0}" srcOrd="1" destOrd="0" presId="urn:microsoft.com/office/officeart/2005/8/layout/equation1"/>
    <dgm:cxn modelId="{DF0556B4-3A8F-4D84-9101-993F9C431DCF}" type="presParOf" srcId="{539FB261-360C-4C8C-AD57-9E9144839B08}" destId="{C7B1CF15-85B7-455E-96C5-8BBA4B80CA04}" srcOrd="2" destOrd="0" presId="urn:microsoft.com/office/officeart/2005/8/layout/equation1"/>
    <dgm:cxn modelId="{DB8BC7AE-638C-4E66-8B0E-D8199F117A53}" type="presParOf" srcId="{539FB261-360C-4C8C-AD57-9E9144839B08}" destId="{3D3F822B-5816-43F4-962D-2404A9A95E61}" srcOrd="3" destOrd="0" presId="urn:microsoft.com/office/officeart/2005/8/layout/equation1"/>
    <dgm:cxn modelId="{B0232BA4-E9B9-49D3-A173-9AE90DEBD4CB}" type="presParOf" srcId="{539FB261-360C-4C8C-AD57-9E9144839B08}" destId="{FC138C01-84AB-45F0-A454-6B95180AD42F}" srcOrd="4" destOrd="0" presId="urn:microsoft.com/office/officeart/2005/8/layout/equation1"/>
    <dgm:cxn modelId="{49057134-4CD1-43AF-8AB3-57C2788A85F3}" type="presParOf" srcId="{539FB261-360C-4C8C-AD57-9E9144839B08}" destId="{4586761C-4E51-4876-BAD2-444C769956B6}" srcOrd="5" destOrd="0" presId="urn:microsoft.com/office/officeart/2005/8/layout/equation1"/>
    <dgm:cxn modelId="{1FF8B687-D42D-43EE-8965-9D404780EF02}" type="presParOf" srcId="{539FB261-360C-4C8C-AD57-9E9144839B08}" destId="{5C73BE86-D19C-4C7F-A013-9D073B0E0E6C}" srcOrd="6" destOrd="0" presId="urn:microsoft.com/office/officeart/2005/8/layout/equation1"/>
    <dgm:cxn modelId="{2A9ADB09-4E43-4169-82B1-56A6C1B5B0CF}" type="presParOf" srcId="{539FB261-360C-4C8C-AD57-9E9144839B08}" destId="{854AAC8A-FD62-441B-8A23-7F31EA97F4EC}" srcOrd="7" destOrd="0" presId="urn:microsoft.com/office/officeart/2005/8/layout/equation1"/>
    <dgm:cxn modelId="{6253B802-BA26-4344-8A19-334DD1E611D2}" type="presParOf" srcId="{539FB261-360C-4C8C-AD57-9E9144839B08}" destId="{4FFF18D0-243A-4EA1-A43F-68DABEEAA5EB}" srcOrd="8" destOrd="0" presId="urn:microsoft.com/office/officeart/2005/8/layout/equation1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  <a:effectLst/>
  </dgm:bg>
  <dgm:whole/>
  <dgm:extLst>
    <a:ext uri="http://schemas.microsoft.com/office/drawing/2008/diagram">
      <dsp:dataModelExt xmlns:dsp="http://schemas.microsoft.com/office/drawing/2008/diagram" xmlns="" relId="rId4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9F5DC5-2F15-4CFE-A64E-FE97FAFFCFF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0"/>
      <dgm:spPr/>
    </dgm:pt>
    <dgm:pt modelId="{E89221B4-7EDE-4BEA-B6F4-392F06BE1E14}">
      <dgm:prSet phldrT="[Текст]" phldr="1"/>
      <dgm:spPr/>
      <dgm:t>
        <a:bodyPr/>
        <a:lstStyle/>
        <a:p>
          <a:endParaRPr lang="ru-RU" dirty="0"/>
        </a:p>
      </dgm:t>
    </dgm:pt>
    <dgm:pt modelId="{B7E9B66D-17D8-4FEF-B987-AC9B6C3AF3F3}" type="parTrans" cxnId="{DB176285-7FAE-4A89-BB63-8DE024263A8D}">
      <dgm:prSet/>
      <dgm:spPr/>
      <dgm:t>
        <a:bodyPr/>
        <a:lstStyle/>
        <a:p>
          <a:endParaRPr lang="ru-RU"/>
        </a:p>
      </dgm:t>
    </dgm:pt>
    <dgm:pt modelId="{06321695-D2A1-4B8B-A696-AF964634B011}" type="sibTrans" cxnId="{DB176285-7FAE-4A89-BB63-8DE024263A8D}">
      <dgm:prSet/>
      <dgm:spPr/>
      <dgm:t>
        <a:bodyPr/>
        <a:lstStyle/>
        <a:p>
          <a:endParaRPr lang="ru-RU" dirty="0"/>
        </a:p>
      </dgm:t>
    </dgm:pt>
    <dgm:pt modelId="{3C86586A-AA04-4ED5-AB98-D6A18ACC92CB}">
      <dgm:prSet phldrT="[Текст]" phldr="1"/>
      <dgm:spPr/>
      <dgm:t>
        <a:bodyPr/>
        <a:lstStyle/>
        <a:p>
          <a:endParaRPr lang="ru-RU" dirty="0"/>
        </a:p>
      </dgm:t>
    </dgm:pt>
    <dgm:pt modelId="{15F15F17-875E-440D-8797-3CCCCE2B9967}" type="parTrans" cxnId="{4CB2C6E3-D3F4-4D06-BF1F-336D051F77ED}">
      <dgm:prSet/>
      <dgm:spPr/>
      <dgm:t>
        <a:bodyPr/>
        <a:lstStyle/>
        <a:p>
          <a:endParaRPr lang="ru-RU"/>
        </a:p>
      </dgm:t>
    </dgm:pt>
    <dgm:pt modelId="{99129E85-F31B-427A-B279-C79CF3D3EBFE}" type="sibTrans" cxnId="{4CB2C6E3-D3F4-4D06-BF1F-336D051F77ED}">
      <dgm:prSet/>
      <dgm:spPr/>
      <dgm:t>
        <a:bodyPr/>
        <a:lstStyle/>
        <a:p>
          <a:endParaRPr lang="ru-RU"/>
        </a:p>
      </dgm:t>
    </dgm:pt>
    <dgm:pt modelId="{5DD8C4C6-2FFB-4A3A-9769-1AF6F1761FB4}">
      <dgm:prSet phldrT="[Текст]" phldr="1"/>
      <dgm:spPr/>
      <dgm:t>
        <a:bodyPr/>
        <a:lstStyle/>
        <a:p>
          <a:endParaRPr lang="ru-RU" dirty="0"/>
        </a:p>
      </dgm:t>
    </dgm:pt>
    <dgm:pt modelId="{7BD7B452-63BB-447E-9B85-B7BA484B751D}" type="parTrans" cxnId="{514CB781-70B8-4FB8-BA04-7AA26659582D}">
      <dgm:prSet/>
      <dgm:spPr/>
      <dgm:t>
        <a:bodyPr/>
        <a:lstStyle/>
        <a:p>
          <a:endParaRPr lang="ru-RU"/>
        </a:p>
      </dgm:t>
    </dgm:pt>
    <dgm:pt modelId="{413952C4-90A4-4482-B628-CB2979D1DFA4}" type="sibTrans" cxnId="{514CB781-70B8-4FB8-BA04-7AA26659582D}">
      <dgm:prSet/>
      <dgm:spPr/>
      <dgm:t>
        <a:bodyPr/>
        <a:lstStyle/>
        <a:p>
          <a:endParaRPr lang="ru-RU"/>
        </a:p>
      </dgm:t>
    </dgm:pt>
    <dgm:pt modelId="{539FB261-360C-4C8C-AD57-9E9144839B08}" type="pres">
      <dgm:prSet presAssocID="{2F9F5DC5-2F15-4CFE-A64E-FE97FAFFCFF9}" presName="linearFlow" presStyleCnt="0">
        <dgm:presLayoutVars>
          <dgm:dir/>
          <dgm:resizeHandles val="exact"/>
        </dgm:presLayoutVars>
      </dgm:prSet>
      <dgm:spPr/>
    </dgm:pt>
    <dgm:pt modelId="{CD7791DD-C8E2-4CB0-80B3-D5BF4DAB98EE}" type="pres">
      <dgm:prSet presAssocID="{E89221B4-7EDE-4BEA-B6F4-392F06BE1E14}" presName="node" presStyleLbl="node1" presStyleIdx="0" presStyleCnt="3" custLinFactNeighborX="-9720" custLinFactNeighborY="-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A67C-1E8C-4CCF-B333-E4201CDF80C0}" type="pres">
      <dgm:prSet presAssocID="{06321695-D2A1-4B8B-A696-AF964634B011}" presName="spacerL" presStyleCnt="0"/>
      <dgm:spPr/>
    </dgm:pt>
    <dgm:pt modelId="{C7B1CF15-85B7-455E-96C5-8BBA4B80CA04}" type="pres">
      <dgm:prSet presAssocID="{06321695-D2A1-4B8B-A696-AF964634B011}" presName="sibTrans" presStyleLbl="sibTrans2D1" presStyleIdx="0" presStyleCnt="2" custLinFactNeighborX="-22410" custLinFactNeighborY="694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3D3F822B-5816-43F4-962D-2404A9A95E61}" type="pres">
      <dgm:prSet presAssocID="{06321695-D2A1-4B8B-A696-AF964634B011}" presName="spacerR" presStyleCnt="0"/>
      <dgm:spPr/>
    </dgm:pt>
    <dgm:pt modelId="{FC138C01-84AB-45F0-A454-6B95180AD42F}" type="pres">
      <dgm:prSet presAssocID="{3C86586A-AA04-4ED5-AB98-D6A18ACC92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761C-4E51-4876-BAD2-444C769956B6}" type="pres">
      <dgm:prSet presAssocID="{99129E85-F31B-427A-B279-C79CF3D3EBFE}" presName="spacerL" presStyleCnt="0"/>
      <dgm:spPr/>
    </dgm:pt>
    <dgm:pt modelId="{5C73BE86-D19C-4C7F-A013-9D073B0E0E6C}" type="pres">
      <dgm:prSet presAssocID="{99129E85-F31B-427A-B279-C79CF3D3EB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54AAC8A-FD62-441B-8A23-7F31EA97F4EC}" type="pres">
      <dgm:prSet presAssocID="{99129E85-F31B-427A-B279-C79CF3D3EBFE}" presName="spacerR" presStyleCnt="0"/>
      <dgm:spPr/>
    </dgm:pt>
    <dgm:pt modelId="{4FFF18D0-243A-4EA1-A43F-68DABEEAA5EB}" type="pres">
      <dgm:prSet presAssocID="{5DD8C4C6-2FFB-4A3A-9769-1AF6F1761F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1319A-6D49-4829-AB1D-5F0757F60578}" type="presOf" srcId="{3C86586A-AA04-4ED5-AB98-D6A18ACC92CB}" destId="{FC138C01-84AB-45F0-A454-6B95180AD42F}" srcOrd="0" destOrd="0" presId="urn:microsoft.com/office/officeart/2005/8/layout/equation1"/>
    <dgm:cxn modelId="{514CB781-70B8-4FB8-BA04-7AA26659582D}" srcId="{2F9F5DC5-2F15-4CFE-A64E-FE97FAFFCFF9}" destId="{5DD8C4C6-2FFB-4A3A-9769-1AF6F1761FB4}" srcOrd="2" destOrd="0" parTransId="{7BD7B452-63BB-447E-9B85-B7BA484B751D}" sibTransId="{413952C4-90A4-4482-B628-CB2979D1DFA4}"/>
    <dgm:cxn modelId="{3F93B8E3-6146-4BF7-BB9A-0411CC557CF6}" type="presOf" srcId="{06321695-D2A1-4B8B-A696-AF964634B011}" destId="{C7B1CF15-85B7-455E-96C5-8BBA4B80CA04}" srcOrd="0" destOrd="0" presId="urn:microsoft.com/office/officeart/2005/8/layout/equation1"/>
    <dgm:cxn modelId="{896BD31B-2E86-4347-A5D9-C42E2AF3A38F}" type="presOf" srcId="{99129E85-F31B-427A-B279-C79CF3D3EBFE}" destId="{5C73BE86-D19C-4C7F-A013-9D073B0E0E6C}" srcOrd="0" destOrd="0" presId="urn:microsoft.com/office/officeart/2005/8/layout/equation1"/>
    <dgm:cxn modelId="{7316FFF3-66EE-4A4D-A37E-FB8327433901}" type="presOf" srcId="{2F9F5DC5-2F15-4CFE-A64E-FE97FAFFCFF9}" destId="{539FB261-360C-4C8C-AD57-9E9144839B08}" srcOrd="0" destOrd="0" presId="urn:microsoft.com/office/officeart/2005/8/layout/equation1"/>
    <dgm:cxn modelId="{4CB2C6E3-D3F4-4D06-BF1F-336D051F77ED}" srcId="{2F9F5DC5-2F15-4CFE-A64E-FE97FAFFCFF9}" destId="{3C86586A-AA04-4ED5-AB98-D6A18ACC92CB}" srcOrd="1" destOrd="0" parTransId="{15F15F17-875E-440D-8797-3CCCCE2B9967}" sibTransId="{99129E85-F31B-427A-B279-C79CF3D3EBFE}"/>
    <dgm:cxn modelId="{DB176285-7FAE-4A89-BB63-8DE024263A8D}" srcId="{2F9F5DC5-2F15-4CFE-A64E-FE97FAFFCFF9}" destId="{E89221B4-7EDE-4BEA-B6F4-392F06BE1E14}" srcOrd="0" destOrd="0" parTransId="{B7E9B66D-17D8-4FEF-B987-AC9B6C3AF3F3}" sibTransId="{06321695-D2A1-4B8B-A696-AF964634B011}"/>
    <dgm:cxn modelId="{E6D0AA05-B8E5-4331-B752-C59FA3027D54}" type="presOf" srcId="{5DD8C4C6-2FFB-4A3A-9769-1AF6F1761FB4}" destId="{4FFF18D0-243A-4EA1-A43F-68DABEEAA5EB}" srcOrd="0" destOrd="0" presId="urn:microsoft.com/office/officeart/2005/8/layout/equation1"/>
    <dgm:cxn modelId="{4EFCD38F-93B0-495B-929E-BB8D07DD228F}" type="presOf" srcId="{E89221B4-7EDE-4BEA-B6F4-392F06BE1E14}" destId="{CD7791DD-C8E2-4CB0-80B3-D5BF4DAB98EE}" srcOrd="0" destOrd="0" presId="urn:microsoft.com/office/officeart/2005/8/layout/equation1"/>
    <dgm:cxn modelId="{B6AF1320-5FCB-4290-8693-23A6213DCF30}" type="presParOf" srcId="{539FB261-360C-4C8C-AD57-9E9144839B08}" destId="{CD7791DD-C8E2-4CB0-80B3-D5BF4DAB98EE}" srcOrd="0" destOrd="0" presId="urn:microsoft.com/office/officeart/2005/8/layout/equation1"/>
    <dgm:cxn modelId="{250B1904-0621-485D-8BD7-8E86927ADD85}" type="presParOf" srcId="{539FB261-360C-4C8C-AD57-9E9144839B08}" destId="{68B1A67C-1E8C-4CCF-B333-E4201CDF80C0}" srcOrd="1" destOrd="0" presId="urn:microsoft.com/office/officeart/2005/8/layout/equation1"/>
    <dgm:cxn modelId="{CE20422A-0173-4115-B785-42B749282A06}" type="presParOf" srcId="{539FB261-360C-4C8C-AD57-9E9144839B08}" destId="{C7B1CF15-85B7-455E-96C5-8BBA4B80CA04}" srcOrd="2" destOrd="0" presId="urn:microsoft.com/office/officeart/2005/8/layout/equation1"/>
    <dgm:cxn modelId="{81AB0BFF-4DBB-49B4-9E6A-4B009F81AC07}" type="presParOf" srcId="{539FB261-360C-4C8C-AD57-9E9144839B08}" destId="{3D3F822B-5816-43F4-962D-2404A9A95E61}" srcOrd="3" destOrd="0" presId="urn:microsoft.com/office/officeart/2005/8/layout/equation1"/>
    <dgm:cxn modelId="{3E923B39-C34D-430B-AA0C-2EDE15420302}" type="presParOf" srcId="{539FB261-360C-4C8C-AD57-9E9144839B08}" destId="{FC138C01-84AB-45F0-A454-6B95180AD42F}" srcOrd="4" destOrd="0" presId="urn:microsoft.com/office/officeart/2005/8/layout/equation1"/>
    <dgm:cxn modelId="{7684D661-6778-4B94-9F72-FB8F82E63969}" type="presParOf" srcId="{539FB261-360C-4C8C-AD57-9E9144839B08}" destId="{4586761C-4E51-4876-BAD2-444C769956B6}" srcOrd="5" destOrd="0" presId="urn:microsoft.com/office/officeart/2005/8/layout/equation1"/>
    <dgm:cxn modelId="{B999EA76-9ADD-4E67-8950-879CA3CDD3AC}" type="presParOf" srcId="{539FB261-360C-4C8C-AD57-9E9144839B08}" destId="{5C73BE86-D19C-4C7F-A013-9D073B0E0E6C}" srcOrd="6" destOrd="0" presId="urn:microsoft.com/office/officeart/2005/8/layout/equation1"/>
    <dgm:cxn modelId="{FC15D1D0-29BF-4FF9-8BD6-016BAEC33269}" type="presParOf" srcId="{539FB261-360C-4C8C-AD57-9E9144839B08}" destId="{854AAC8A-FD62-441B-8A23-7F31EA97F4EC}" srcOrd="7" destOrd="0" presId="urn:microsoft.com/office/officeart/2005/8/layout/equation1"/>
    <dgm:cxn modelId="{19186ABB-B4A8-4203-A3E5-AC4344563D46}" type="presParOf" srcId="{539FB261-360C-4C8C-AD57-9E9144839B08}" destId="{4FFF18D0-243A-4EA1-A43F-68DABEEAA5EB}" srcOrd="8" destOrd="0" presId="urn:microsoft.com/office/officeart/2005/8/layout/equation1"/>
  </dgm:cxnLst>
  <dgm:bg>
    <a:blipFill dpi="0" rotWithShape="1">
      <a:blip xmlns:r="http://schemas.openxmlformats.org/officeDocument/2006/relationships" r:embed="rId1"/>
      <a:srcRect/>
      <a:tile tx="0" ty="0" sx="100000" sy="100000" flip="none" algn="tl"/>
    </a:blipFill>
    <a:effectLst/>
  </dgm:bg>
  <dgm:whole/>
  <dgm:extLst>
    <a:ext uri="http://schemas.microsoft.com/office/drawing/2008/diagram">
      <dsp:dataModelExt xmlns:dsp="http://schemas.microsoft.com/office/drawing/2008/diagram" xmlns="" relId="rId5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791DD-C8E2-4CB0-80B3-D5BF4DAB98EE}">
      <dsp:nvSpPr>
        <dsp:cNvPr id="0" name=""/>
        <dsp:cNvSpPr/>
      </dsp:nvSpPr>
      <dsp:spPr>
        <a:xfrm>
          <a:off x="132358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32358" y="316"/>
        <a:ext cx="647439" cy="647439"/>
      </dsp:txXfrm>
    </dsp:sp>
    <dsp:sp modelId="{C7B1CF15-85B7-455E-96C5-8BBA4B80CA04}">
      <dsp:nvSpPr>
        <dsp:cNvPr id="0" name=""/>
        <dsp:cNvSpPr/>
      </dsp:nvSpPr>
      <dsp:spPr>
        <a:xfrm>
          <a:off x="844405" y="159947"/>
          <a:ext cx="375514" cy="375514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844405" y="159947"/>
        <a:ext cx="375514" cy="375514"/>
      </dsp:txXfrm>
    </dsp:sp>
    <dsp:sp modelId="{FC138C01-84AB-45F0-A454-6B95180AD42F}">
      <dsp:nvSpPr>
        <dsp:cNvPr id="0" name=""/>
        <dsp:cNvSpPr/>
      </dsp:nvSpPr>
      <dsp:spPr>
        <a:xfrm>
          <a:off x="1260456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60456" y="316"/>
        <a:ext cx="647439" cy="647439"/>
      </dsp:txXfrm>
    </dsp:sp>
    <dsp:sp modelId="{5C73BE86-D19C-4C7F-A013-9D073B0E0E6C}">
      <dsp:nvSpPr>
        <dsp:cNvPr id="0" name=""/>
        <dsp:cNvSpPr/>
      </dsp:nvSpPr>
      <dsp:spPr>
        <a:xfrm>
          <a:off x="2016224" y="144018"/>
          <a:ext cx="375514" cy="37551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16224" y="144018"/>
        <a:ext cx="375514" cy="375514"/>
      </dsp:txXfrm>
    </dsp:sp>
    <dsp:sp modelId="{4FFF18D0-243A-4EA1-A43F-68DABEEAA5EB}">
      <dsp:nvSpPr>
        <dsp:cNvPr id="0" name=""/>
        <dsp:cNvSpPr/>
      </dsp:nvSpPr>
      <dsp:spPr>
        <a:xfrm>
          <a:off x="2388554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388554" y="316"/>
        <a:ext cx="647439" cy="64743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791DD-C8E2-4CB0-80B3-D5BF4DAB98EE}">
      <dsp:nvSpPr>
        <dsp:cNvPr id="0" name=""/>
        <dsp:cNvSpPr/>
      </dsp:nvSpPr>
      <dsp:spPr>
        <a:xfrm>
          <a:off x="0" y="37159"/>
          <a:ext cx="818581" cy="818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0" y="37159"/>
        <a:ext cx="818581" cy="818581"/>
      </dsp:txXfrm>
    </dsp:sp>
    <dsp:sp modelId="{C7B1CF15-85B7-455E-96C5-8BBA4B80CA04}">
      <dsp:nvSpPr>
        <dsp:cNvPr id="0" name=""/>
        <dsp:cNvSpPr/>
      </dsp:nvSpPr>
      <dsp:spPr>
        <a:xfrm>
          <a:off x="925780" y="240448"/>
          <a:ext cx="474777" cy="47477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925780" y="240448"/>
        <a:ext cx="474777" cy="474777"/>
      </dsp:txXfrm>
    </dsp:sp>
    <dsp:sp modelId="{FC138C01-84AB-45F0-A454-6B95180AD42F}">
      <dsp:nvSpPr>
        <dsp:cNvPr id="0" name=""/>
        <dsp:cNvSpPr/>
      </dsp:nvSpPr>
      <dsp:spPr>
        <a:xfrm>
          <a:off x="1426913" y="58761"/>
          <a:ext cx="818581" cy="818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426913" y="58761"/>
        <a:ext cx="818581" cy="818581"/>
      </dsp:txXfrm>
    </dsp:sp>
    <dsp:sp modelId="{5C73BE86-D19C-4C7F-A013-9D073B0E0E6C}">
      <dsp:nvSpPr>
        <dsp:cNvPr id="0" name=""/>
        <dsp:cNvSpPr/>
      </dsp:nvSpPr>
      <dsp:spPr>
        <a:xfrm>
          <a:off x="2311963" y="230663"/>
          <a:ext cx="474777" cy="47477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311963" y="230663"/>
        <a:ext cx="474777" cy="474777"/>
      </dsp:txXfrm>
    </dsp:sp>
    <dsp:sp modelId="{4FFF18D0-243A-4EA1-A43F-68DABEEAA5EB}">
      <dsp:nvSpPr>
        <dsp:cNvPr id="0" name=""/>
        <dsp:cNvSpPr/>
      </dsp:nvSpPr>
      <dsp:spPr>
        <a:xfrm>
          <a:off x="2853209" y="58761"/>
          <a:ext cx="818581" cy="818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853209" y="58761"/>
        <a:ext cx="818581" cy="81858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791DD-C8E2-4CB0-80B3-D5BF4DAB98EE}">
      <dsp:nvSpPr>
        <dsp:cNvPr id="0" name=""/>
        <dsp:cNvSpPr/>
      </dsp:nvSpPr>
      <dsp:spPr>
        <a:xfrm>
          <a:off x="0" y="9603"/>
          <a:ext cx="802530" cy="802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0" y="9603"/>
        <a:ext cx="802530" cy="802530"/>
      </dsp:txXfrm>
    </dsp:sp>
    <dsp:sp modelId="{C7B1CF15-85B7-455E-96C5-8BBA4B80CA04}">
      <dsp:nvSpPr>
        <dsp:cNvPr id="0" name=""/>
        <dsp:cNvSpPr/>
      </dsp:nvSpPr>
      <dsp:spPr>
        <a:xfrm>
          <a:off x="907628" y="208902"/>
          <a:ext cx="465467" cy="465467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907628" y="208902"/>
        <a:ext cx="465467" cy="465467"/>
      </dsp:txXfrm>
    </dsp:sp>
    <dsp:sp modelId="{FC138C01-84AB-45F0-A454-6B95180AD42F}">
      <dsp:nvSpPr>
        <dsp:cNvPr id="0" name=""/>
        <dsp:cNvSpPr/>
      </dsp:nvSpPr>
      <dsp:spPr>
        <a:xfrm>
          <a:off x="1398934" y="30782"/>
          <a:ext cx="802530" cy="802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398934" y="30782"/>
        <a:ext cx="802530" cy="802530"/>
      </dsp:txXfrm>
    </dsp:sp>
    <dsp:sp modelId="{5C73BE86-D19C-4C7F-A013-9D073B0E0E6C}">
      <dsp:nvSpPr>
        <dsp:cNvPr id="0" name=""/>
        <dsp:cNvSpPr/>
      </dsp:nvSpPr>
      <dsp:spPr>
        <a:xfrm>
          <a:off x="2266630" y="199314"/>
          <a:ext cx="465467" cy="46546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266630" y="199314"/>
        <a:ext cx="465467" cy="465467"/>
      </dsp:txXfrm>
    </dsp:sp>
    <dsp:sp modelId="{4FFF18D0-243A-4EA1-A43F-68DABEEAA5EB}">
      <dsp:nvSpPr>
        <dsp:cNvPr id="0" name=""/>
        <dsp:cNvSpPr/>
      </dsp:nvSpPr>
      <dsp:spPr>
        <a:xfrm>
          <a:off x="2797263" y="30782"/>
          <a:ext cx="802530" cy="802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797263" y="30782"/>
        <a:ext cx="802530" cy="8025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80AEBB-06FC-4CD2-85EB-3D32BBFA59E9}">
      <dsp:nvSpPr>
        <dsp:cNvPr id="0" name=""/>
        <dsp:cNvSpPr/>
      </dsp:nvSpPr>
      <dsp:spPr>
        <a:xfrm>
          <a:off x="218970" y="6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18970" y="69"/>
        <a:ext cx="571364" cy="571364"/>
      </dsp:txXfrm>
    </dsp:sp>
    <dsp:sp modelId="{2E07C4CB-E83F-4A8E-BD62-A9432AB3B319}">
      <dsp:nvSpPr>
        <dsp:cNvPr id="0" name=""/>
        <dsp:cNvSpPr/>
      </dsp:nvSpPr>
      <dsp:spPr>
        <a:xfrm>
          <a:off x="836729" y="120056"/>
          <a:ext cx="331391" cy="331391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836729" y="120056"/>
        <a:ext cx="331391" cy="331391"/>
      </dsp:txXfrm>
    </dsp:sp>
    <dsp:sp modelId="{A676EE21-282D-412C-A386-68F833FA99C3}">
      <dsp:nvSpPr>
        <dsp:cNvPr id="0" name=""/>
        <dsp:cNvSpPr/>
      </dsp:nvSpPr>
      <dsp:spPr>
        <a:xfrm>
          <a:off x="1214515" y="6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214515" y="69"/>
        <a:ext cx="571364" cy="571364"/>
      </dsp:txXfrm>
    </dsp:sp>
    <dsp:sp modelId="{EA6F8012-42B0-4339-8198-748E8F66360A}">
      <dsp:nvSpPr>
        <dsp:cNvPr id="0" name=""/>
        <dsp:cNvSpPr/>
      </dsp:nvSpPr>
      <dsp:spPr>
        <a:xfrm>
          <a:off x="1832275" y="120056"/>
          <a:ext cx="331391" cy="33139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832275" y="120056"/>
        <a:ext cx="331391" cy="331391"/>
      </dsp:txXfrm>
    </dsp:sp>
    <dsp:sp modelId="{FA09285D-CF39-444B-9E58-9BD8575B7FEB}">
      <dsp:nvSpPr>
        <dsp:cNvPr id="0" name=""/>
        <dsp:cNvSpPr/>
      </dsp:nvSpPr>
      <dsp:spPr>
        <a:xfrm>
          <a:off x="2220477" y="13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220477" y="139"/>
        <a:ext cx="571364" cy="5713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80AEBB-06FC-4CD2-85EB-3D32BBFA59E9}">
      <dsp:nvSpPr>
        <dsp:cNvPr id="0" name=""/>
        <dsp:cNvSpPr/>
      </dsp:nvSpPr>
      <dsp:spPr>
        <a:xfrm>
          <a:off x="218970" y="6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18970" y="69"/>
        <a:ext cx="571364" cy="571364"/>
      </dsp:txXfrm>
    </dsp:sp>
    <dsp:sp modelId="{2E07C4CB-E83F-4A8E-BD62-A9432AB3B319}">
      <dsp:nvSpPr>
        <dsp:cNvPr id="0" name=""/>
        <dsp:cNvSpPr/>
      </dsp:nvSpPr>
      <dsp:spPr>
        <a:xfrm>
          <a:off x="836729" y="120056"/>
          <a:ext cx="331391" cy="331391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836729" y="120056"/>
        <a:ext cx="331391" cy="331391"/>
      </dsp:txXfrm>
    </dsp:sp>
    <dsp:sp modelId="{A676EE21-282D-412C-A386-68F833FA99C3}">
      <dsp:nvSpPr>
        <dsp:cNvPr id="0" name=""/>
        <dsp:cNvSpPr/>
      </dsp:nvSpPr>
      <dsp:spPr>
        <a:xfrm>
          <a:off x="1214515" y="6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214515" y="69"/>
        <a:ext cx="571364" cy="571364"/>
      </dsp:txXfrm>
    </dsp:sp>
    <dsp:sp modelId="{EA6F8012-42B0-4339-8198-748E8F66360A}">
      <dsp:nvSpPr>
        <dsp:cNvPr id="0" name=""/>
        <dsp:cNvSpPr/>
      </dsp:nvSpPr>
      <dsp:spPr>
        <a:xfrm>
          <a:off x="1832275" y="120056"/>
          <a:ext cx="331391" cy="33139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832275" y="120056"/>
        <a:ext cx="331391" cy="331391"/>
      </dsp:txXfrm>
    </dsp:sp>
    <dsp:sp modelId="{FA09285D-CF39-444B-9E58-9BD8575B7FEB}">
      <dsp:nvSpPr>
        <dsp:cNvPr id="0" name=""/>
        <dsp:cNvSpPr/>
      </dsp:nvSpPr>
      <dsp:spPr>
        <a:xfrm>
          <a:off x="2220477" y="13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220477" y="139"/>
        <a:ext cx="571364" cy="5713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80AEBB-06FC-4CD2-85EB-3D32BBFA59E9}">
      <dsp:nvSpPr>
        <dsp:cNvPr id="0" name=""/>
        <dsp:cNvSpPr/>
      </dsp:nvSpPr>
      <dsp:spPr>
        <a:xfrm>
          <a:off x="218970" y="6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18970" y="69"/>
        <a:ext cx="571364" cy="571364"/>
      </dsp:txXfrm>
    </dsp:sp>
    <dsp:sp modelId="{2E07C4CB-E83F-4A8E-BD62-A9432AB3B319}">
      <dsp:nvSpPr>
        <dsp:cNvPr id="0" name=""/>
        <dsp:cNvSpPr/>
      </dsp:nvSpPr>
      <dsp:spPr>
        <a:xfrm>
          <a:off x="836729" y="120056"/>
          <a:ext cx="331391" cy="33139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36729" y="120056"/>
        <a:ext cx="331391" cy="331391"/>
      </dsp:txXfrm>
    </dsp:sp>
    <dsp:sp modelId="{A676EE21-282D-412C-A386-68F833FA99C3}">
      <dsp:nvSpPr>
        <dsp:cNvPr id="0" name=""/>
        <dsp:cNvSpPr/>
      </dsp:nvSpPr>
      <dsp:spPr>
        <a:xfrm>
          <a:off x="1214515" y="6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214515" y="69"/>
        <a:ext cx="571364" cy="571364"/>
      </dsp:txXfrm>
    </dsp:sp>
    <dsp:sp modelId="{EA6F8012-42B0-4339-8198-748E8F66360A}">
      <dsp:nvSpPr>
        <dsp:cNvPr id="0" name=""/>
        <dsp:cNvSpPr/>
      </dsp:nvSpPr>
      <dsp:spPr>
        <a:xfrm>
          <a:off x="1832275" y="120056"/>
          <a:ext cx="331391" cy="33139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832275" y="120056"/>
        <a:ext cx="331391" cy="331391"/>
      </dsp:txXfrm>
    </dsp:sp>
    <dsp:sp modelId="{FA09285D-CF39-444B-9E58-9BD8575B7FEB}">
      <dsp:nvSpPr>
        <dsp:cNvPr id="0" name=""/>
        <dsp:cNvSpPr/>
      </dsp:nvSpPr>
      <dsp:spPr>
        <a:xfrm>
          <a:off x="2220477" y="139"/>
          <a:ext cx="571364" cy="57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220477" y="139"/>
        <a:ext cx="571364" cy="5713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882B94-5AD0-4589-B8D2-BE7346BE7736}">
      <dsp:nvSpPr>
        <dsp:cNvPr id="0" name=""/>
        <dsp:cNvSpPr/>
      </dsp:nvSpPr>
      <dsp:spPr>
        <a:xfrm>
          <a:off x="288033" y="0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>
            <a:solidFill>
              <a:schemeClr val="tx1"/>
            </a:solidFill>
          </a:endParaRPr>
        </a:p>
      </dsp:txBody>
      <dsp:txXfrm>
        <a:off x="288033" y="0"/>
        <a:ext cx="575501" cy="575501"/>
      </dsp:txXfrm>
    </dsp:sp>
    <dsp:sp modelId="{20DA5FF4-8ADE-4A40-AA12-AD5974631CFA}">
      <dsp:nvSpPr>
        <dsp:cNvPr id="0" name=""/>
        <dsp:cNvSpPr/>
      </dsp:nvSpPr>
      <dsp:spPr>
        <a:xfrm>
          <a:off x="936104" y="144014"/>
          <a:ext cx="333790" cy="333790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936104" y="144014"/>
        <a:ext cx="333790" cy="333790"/>
      </dsp:txXfrm>
    </dsp:sp>
    <dsp:sp modelId="{7584D42B-26A3-4986-BA37-063AB785CE96}">
      <dsp:nvSpPr>
        <dsp:cNvPr id="0" name=""/>
        <dsp:cNvSpPr/>
      </dsp:nvSpPr>
      <dsp:spPr>
        <a:xfrm>
          <a:off x="1296425" y="281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1296425" y="281"/>
        <a:ext cx="575501" cy="575501"/>
      </dsp:txXfrm>
    </dsp:sp>
    <dsp:sp modelId="{4DC5C0FC-A9BE-4BF2-9BF2-05C184296CA6}">
      <dsp:nvSpPr>
        <dsp:cNvPr id="0" name=""/>
        <dsp:cNvSpPr/>
      </dsp:nvSpPr>
      <dsp:spPr>
        <a:xfrm>
          <a:off x="1918657" y="121136"/>
          <a:ext cx="333790" cy="33379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18657" y="121136"/>
        <a:ext cx="333790" cy="333790"/>
      </dsp:txXfrm>
    </dsp:sp>
    <dsp:sp modelId="{5D7E71AB-41D3-448F-ABFA-C70C76825D92}">
      <dsp:nvSpPr>
        <dsp:cNvPr id="0" name=""/>
        <dsp:cNvSpPr/>
      </dsp:nvSpPr>
      <dsp:spPr>
        <a:xfrm>
          <a:off x="2299178" y="281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2299178" y="281"/>
        <a:ext cx="575501" cy="5755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882B94-5AD0-4589-B8D2-BE7346BE7736}">
      <dsp:nvSpPr>
        <dsp:cNvPr id="0" name=""/>
        <dsp:cNvSpPr/>
      </dsp:nvSpPr>
      <dsp:spPr>
        <a:xfrm>
          <a:off x="288033" y="0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>
            <a:solidFill>
              <a:schemeClr val="tx1"/>
            </a:solidFill>
          </a:endParaRPr>
        </a:p>
      </dsp:txBody>
      <dsp:txXfrm>
        <a:off x="288033" y="0"/>
        <a:ext cx="575501" cy="575501"/>
      </dsp:txXfrm>
    </dsp:sp>
    <dsp:sp modelId="{20DA5FF4-8ADE-4A40-AA12-AD5974631CFA}">
      <dsp:nvSpPr>
        <dsp:cNvPr id="0" name=""/>
        <dsp:cNvSpPr/>
      </dsp:nvSpPr>
      <dsp:spPr>
        <a:xfrm>
          <a:off x="936104" y="144014"/>
          <a:ext cx="333790" cy="333790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36104" y="144014"/>
        <a:ext cx="333790" cy="333790"/>
      </dsp:txXfrm>
    </dsp:sp>
    <dsp:sp modelId="{7584D42B-26A3-4986-BA37-063AB785CE96}">
      <dsp:nvSpPr>
        <dsp:cNvPr id="0" name=""/>
        <dsp:cNvSpPr/>
      </dsp:nvSpPr>
      <dsp:spPr>
        <a:xfrm>
          <a:off x="1296425" y="281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1296425" y="281"/>
        <a:ext cx="575501" cy="575501"/>
      </dsp:txXfrm>
    </dsp:sp>
    <dsp:sp modelId="{4DC5C0FC-A9BE-4BF2-9BF2-05C184296CA6}">
      <dsp:nvSpPr>
        <dsp:cNvPr id="0" name=""/>
        <dsp:cNvSpPr/>
      </dsp:nvSpPr>
      <dsp:spPr>
        <a:xfrm>
          <a:off x="1918657" y="121136"/>
          <a:ext cx="333790" cy="33379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18657" y="121136"/>
        <a:ext cx="333790" cy="333790"/>
      </dsp:txXfrm>
    </dsp:sp>
    <dsp:sp modelId="{5D7E71AB-41D3-448F-ABFA-C70C76825D92}">
      <dsp:nvSpPr>
        <dsp:cNvPr id="0" name=""/>
        <dsp:cNvSpPr/>
      </dsp:nvSpPr>
      <dsp:spPr>
        <a:xfrm>
          <a:off x="2299178" y="281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2299178" y="281"/>
        <a:ext cx="575501" cy="57550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882B94-5AD0-4589-B8D2-BE7346BE7736}">
      <dsp:nvSpPr>
        <dsp:cNvPr id="0" name=""/>
        <dsp:cNvSpPr/>
      </dsp:nvSpPr>
      <dsp:spPr>
        <a:xfrm>
          <a:off x="288033" y="0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>
            <a:solidFill>
              <a:schemeClr val="tx1"/>
            </a:solidFill>
          </a:endParaRPr>
        </a:p>
      </dsp:txBody>
      <dsp:txXfrm>
        <a:off x="288033" y="0"/>
        <a:ext cx="575501" cy="575501"/>
      </dsp:txXfrm>
    </dsp:sp>
    <dsp:sp modelId="{20DA5FF4-8ADE-4A40-AA12-AD5974631CFA}">
      <dsp:nvSpPr>
        <dsp:cNvPr id="0" name=""/>
        <dsp:cNvSpPr/>
      </dsp:nvSpPr>
      <dsp:spPr>
        <a:xfrm>
          <a:off x="936104" y="99393"/>
          <a:ext cx="333790" cy="33379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36104" y="99393"/>
        <a:ext cx="333790" cy="333790"/>
      </dsp:txXfrm>
    </dsp:sp>
    <dsp:sp modelId="{7584D42B-26A3-4986-BA37-063AB785CE96}">
      <dsp:nvSpPr>
        <dsp:cNvPr id="0" name=""/>
        <dsp:cNvSpPr/>
      </dsp:nvSpPr>
      <dsp:spPr>
        <a:xfrm>
          <a:off x="1296425" y="281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1296425" y="281"/>
        <a:ext cx="575501" cy="575501"/>
      </dsp:txXfrm>
    </dsp:sp>
    <dsp:sp modelId="{4DC5C0FC-A9BE-4BF2-9BF2-05C184296CA6}">
      <dsp:nvSpPr>
        <dsp:cNvPr id="0" name=""/>
        <dsp:cNvSpPr/>
      </dsp:nvSpPr>
      <dsp:spPr>
        <a:xfrm>
          <a:off x="1918657" y="121136"/>
          <a:ext cx="333790" cy="33379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918657" y="121136"/>
        <a:ext cx="333790" cy="333790"/>
      </dsp:txXfrm>
    </dsp:sp>
    <dsp:sp modelId="{5D7E71AB-41D3-448F-ABFA-C70C76825D92}">
      <dsp:nvSpPr>
        <dsp:cNvPr id="0" name=""/>
        <dsp:cNvSpPr/>
      </dsp:nvSpPr>
      <dsp:spPr>
        <a:xfrm>
          <a:off x="2299178" y="281"/>
          <a:ext cx="575501" cy="575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2299178" y="281"/>
        <a:ext cx="575501" cy="5755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791DD-C8E2-4CB0-80B3-D5BF4DAB98EE}">
      <dsp:nvSpPr>
        <dsp:cNvPr id="0" name=""/>
        <dsp:cNvSpPr/>
      </dsp:nvSpPr>
      <dsp:spPr>
        <a:xfrm>
          <a:off x="132358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32358" y="316"/>
        <a:ext cx="647439" cy="647439"/>
      </dsp:txXfrm>
    </dsp:sp>
    <dsp:sp modelId="{C7B1CF15-85B7-455E-96C5-8BBA4B80CA04}">
      <dsp:nvSpPr>
        <dsp:cNvPr id="0" name=""/>
        <dsp:cNvSpPr/>
      </dsp:nvSpPr>
      <dsp:spPr>
        <a:xfrm>
          <a:off x="844405" y="159947"/>
          <a:ext cx="375514" cy="375514"/>
        </a:xfrm>
        <a:prstGeom prst="mathMultiply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844405" y="159947"/>
        <a:ext cx="375514" cy="375514"/>
      </dsp:txXfrm>
    </dsp:sp>
    <dsp:sp modelId="{FC138C01-84AB-45F0-A454-6B95180AD42F}">
      <dsp:nvSpPr>
        <dsp:cNvPr id="0" name=""/>
        <dsp:cNvSpPr/>
      </dsp:nvSpPr>
      <dsp:spPr>
        <a:xfrm>
          <a:off x="1260456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60456" y="316"/>
        <a:ext cx="647439" cy="647439"/>
      </dsp:txXfrm>
    </dsp:sp>
    <dsp:sp modelId="{5C73BE86-D19C-4C7F-A013-9D073B0E0E6C}">
      <dsp:nvSpPr>
        <dsp:cNvPr id="0" name=""/>
        <dsp:cNvSpPr/>
      </dsp:nvSpPr>
      <dsp:spPr>
        <a:xfrm>
          <a:off x="1960467" y="136278"/>
          <a:ext cx="375514" cy="37551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60467" y="136278"/>
        <a:ext cx="375514" cy="375514"/>
      </dsp:txXfrm>
    </dsp:sp>
    <dsp:sp modelId="{4FFF18D0-243A-4EA1-A43F-68DABEEAA5EB}">
      <dsp:nvSpPr>
        <dsp:cNvPr id="0" name=""/>
        <dsp:cNvSpPr/>
      </dsp:nvSpPr>
      <dsp:spPr>
        <a:xfrm>
          <a:off x="2388554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388554" y="316"/>
        <a:ext cx="647439" cy="6474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791DD-C8E2-4CB0-80B3-D5BF4DAB98EE}">
      <dsp:nvSpPr>
        <dsp:cNvPr id="0" name=""/>
        <dsp:cNvSpPr/>
      </dsp:nvSpPr>
      <dsp:spPr>
        <a:xfrm>
          <a:off x="127248" y="0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7248" y="0"/>
        <a:ext cx="647439" cy="647439"/>
      </dsp:txXfrm>
    </dsp:sp>
    <dsp:sp modelId="{C7B1CF15-85B7-455E-96C5-8BBA4B80CA04}">
      <dsp:nvSpPr>
        <dsp:cNvPr id="0" name=""/>
        <dsp:cNvSpPr/>
      </dsp:nvSpPr>
      <dsp:spPr>
        <a:xfrm>
          <a:off x="820588" y="138884"/>
          <a:ext cx="375514" cy="37551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820588" y="138884"/>
        <a:ext cx="375514" cy="375514"/>
      </dsp:txXfrm>
    </dsp:sp>
    <dsp:sp modelId="{FC138C01-84AB-45F0-A454-6B95180AD42F}">
      <dsp:nvSpPr>
        <dsp:cNvPr id="0" name=""/>
        <dsp:cNvSpPr/>
      </dsp:nvSpPr>
      <dsp:spPr>
        <a:xfrm>
          <a:off x="1260456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260456" y="316"/>
        <a:ext cx="647439" cy="647439"/>
      </dsp:txXfrm>
    </dsp:sp>
    <dsp:sp modelId="{5C73BE86-D19C-4C7F-A013-9D073B0E0E6C}">
      <dsp:nvSpPr>
        <dsp:cNvPr id="0" name=""/>
        <dsp:cNvSpPr/>
      </dsp:nvSpPr>
      <dsp:spPr>
        <a:xfrm>
          <a:off x="1960467" y="136278"/>
          <a:ext cx="375514" cy="37551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60467" y="136278"/>
        <a:ext cx="375514" cy="375514"/>
      </dsp:txXfrm>
    </dsp:sp>
    <dsp:sp modelId="{4FFF18D0-243A-4EA1-A43F-68DABEEAA5EB}">
      <dsp:nvSpPr>
        <dsp:cNvPr id="0" name=""/>
        <dsp:cNvSpPr/>
      </dsp:nvSpPr>
      <dsp:spPr>
        <a:xfrm>
          <a:off x="2388554" y="316"/>
          <a:ext cx="647439" cy="647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388554" y="316"/>
        <a:ext cx="647439" cy="64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62E29F-6ABE-4239-AA90-03D007751133}" type="datetimeFigureOut">
              <a:rPr lang="ru-RU"/>
              <a:pPr>
                <a:defRPr/>
              </a:pPr>
              <a:t>13.09.2015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43A55B-507F-48FE-BF9E-5E85D68FB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90FE-8721-4F33-A9C7-B090E5B68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2341-5474-49FE-996E-548E56F8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C7EA-9401-4463-AA67-EFB77AC2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D1E03-559E-4026-8C80-E5F297DE9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CEF5-595F-4CDF-B854-B295BF37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06DA-9738-477D-9938-9B93D386F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20FD-3157-4B79-B5F9-C28602E3E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7B05-2057-4ABC-A142-4D55A1199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D47C-2B8F-49B1-95E1-FA335075A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1E76-1D1B-4668-8E54-316D3656F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88F7-FC06-4F90-8668-9260BD892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41C05-B792-4B3F-90DC-F8E04E19E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80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5DEE5C6-8050-4765-8CE1-7827F2D28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800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9" Type="http://schemas.openxmlformats.org/officeDocument/2006/relationships/diagramColors" Target="../diagrams/colors7.xml"/><Relationship Id="rId3" Type="http://schemas.openxmlformats.org/officeDocument/2006/relationships/oleObject" Target="../embeddings/oleObject1.bin"/><Relationship Id="rId21" Type="http://schemas.openxmlformats.org/officeDocument/2006/relationships/diagramData" Target="../diagrams/data4.xml"/><Relationship Id="rId34" Type="http://schemas.openxmlformats.org/officeDocument/2006/relationships/diagramColors" Target="../diagrams/colors6.xml"/><Relationship Id="rId42" Type="http://schemas.openxmlformats.org/officeDocument/2006/relationships/diagramLayout" Target="../diagrams/layout8.xml"/><Relationship Id="rId47" Type="http://schemas.openxmlformats.org/officeDocument/2006/relationships/diagramLayout" Target="../diagrams/layout9.xml"/><Relationship Id="rId50" Type="http://schemas.microsoft.com/office/2007/relationships/diagramDrawing" Target="../diagrams/drawing9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33" Type="http://schemas.openxmlformats.org/officeDocument/2006/relationships/diagramQuickStyle" Target="../diagrams/quickStyle6.xml"/><Relationship Id="rId38" Type="http://schemas.openxmlformats.org/officeDocument/2006/relationships/diagramQuickStyle" Target="../diagrams/quickStyle7.xml"/><Relationship Id="rId46" Type="http://schemas.openxmlformats.org/officeDocument/2006/relationships/diagramData" Target="../diagrams/data9.xml"/><Relationship Id="rId2" Type="http://schemas.openxmlformats.org/officeDocument/2006/relationships/slideLayout" Target="../slideLayouts/slideLayout7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Colors" Target="../diagrams/colors5.xml"/><Relationship Id="rId41" Type="http://schemas.openxmlformats.org/officeDocument/2006/relationships/diagramData" Target="../diagrams/data8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32" Type="http://schemas.openxmlformats.org/officeDocument/2006/relationships/diagramLayout" Target="../diagrams/layout6.xml"/><Relationship Id="rId37" Type="http://schemas.openxmlformats.org/officeDocument/2006/relationships/diagramLayout" Target="../diagrams/layout7.xml"/><Relationship Id="rId40" Type="http://schemas.microsoft.com/office/2007/relationships/diagramDrawing" Target="../diagrams/drawing7.xml"/><Relationship Id="rId45" Type="http://schemas.microsoft.com/office/2007/relationships/diagramDrawing" Target="../diagrams/drawing8.xml"/><Relationship Id="rId5" Type="http://schemas.openxmlformats.org/officeDocument/2006/relationships/oleObject" Target="../embeddings/oleObject3.bin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36" Type="http://schemas.openxmlformats.org/officeDocument/2006/relationships/diagramData" Target="../diagrams/data7.xml"/><Relationship Id="rId49" Type="http://schemas.openxmlformats.org/officeDocument/2006/relationships/diagramColors" Target="../diagrams/colors9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31" Type="http://schemas.openxmlformats.org/officeDocument/2006/relationships/diagramData" Target="../diagrams/data6.xml"/><Relationship Id="rId44" Type="http://schemas.openxmlformats.org/officeDocument/2006/relationships/diagramColors" Target="../diagrams/colors8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35" Type="http://schemas.microsoft.com/office/2007/relationships/diagramDrawing" Target="../diagrams/drawing6.xml"/><Relationship Id="rId43" Type="http://schemas.openxmlformats.org/officeDocument/2006/relationships/diagramQuickStyle" Target="../diagrams/quickStyle8.xml"/><Relationship Id="rId48" Type="http://schemas.openxmlformats.org/officeDocument/2006/relationships/diagramQuickStyle" Target="../diagrams/quickStyle9.xml"/><Relationship Id="rId8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260350"/>
            <a:ext cx="6118225" cy="2160588"/>
          </a:xfrm>
        </p:spPr>
        <p:txBody>
          <a:bodyPr/>
          <a:lstStyle/>
          <a:p>
            <a:r>
              <a:rPr lang="ru-RU" sz="5400" b="1" i="1" smtClean="0">
                <a:solidFill>
                  <a:srgbClr val="FF0000"/>
                </a:solidFill>
              </a:rPr>
              <a:t>Урок математики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375"/>
            <a:ext cx="6400800" cy="1081088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в 4 классе</a:t>
            </a:r>
          </a:p>
        </p:txBody>
      </p:sp>
      <p:pic>
        <p:nvPicPr>
          <p:cNvPr id="4" name="Рисунок 3" descr="98391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8965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8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3779912" cy="3923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Рисунок 5" descr="sm_fu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591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/>
          <p:cNvGraphicFramePr>
            <a:graphicFrameLocks/>
          </p:cNvGraphicFramePr>
          <p:nvPr>
            <p:ph sz="quarter" idx="4294967295"/>
          </p:nvPr>
        </p:nvGraphicFramePr>
        <p:xfrm>
          <a:off x="5859463" y="1600200"/>
          <a:ext cx="3284537" cy="2189163"/>
        </p:xfrm>
        <a:graphic>
          <a:graphicData uri="http://schemas.openxmlformats.org/presentationml/2006/ole">
            <p:oleObj spid="_x0000_s1026" name="Формула" r:id="rId3" imgW="0" imgH="0" progId="Equation.3">
              <p:embed/>
            </p:oleObj>
          </a:graphicData>
        </a:graphic>
      </p:graphicFrame>
      <p:graphicFrame>
        <p:nvGraphicFramePr>
          <p:cNvPr id="1027" name="Rectangle 3"/>
          <p:cNvGraphicFramePr>
            <a:graphicFrameLocks/>
          </p:cNvGraphicFramePr>
          <p:nvPr>
            <p:ph sz="quarter" idx="4294967295"/>
          </p:nvPr>
        </p:nvGraphicFramePr>
        <p:xfrm>
          <a:off x="5859463" y="3941763"/>
          <a:ext cx="3284537" cy="2189162"/>
        </p:xfrm>
        <a:graphic>
          <a:graphicData uri="http://schemas.openxmlformats.org/presentationml/2006/ole">
            <p:oleObj spid="_x0000_s1027" name="Формула" r:id="rId4" imgW="0" imgH="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14850" y="3321050"/>
          <a:ext cx="400050" cy="755650"/>
        </p:xfrm>
        <a:graphic>
          <a:graphicData uri="http://schemas.openxmlformats.org/presentationml/2006/ole">
            <p:oleObj spid="_x0000_s1028" name="Формула" r:id="rId5" imgW="114120" imgH="215640" progId="Equation.3">
              <p:embed/>
            </p:oleObj>
          </a:graphicData>
        </a:graphic>
      </p:graphicFrame>
      <p:sp>
        <p:nvSpPr>
          <p:cNvPr id="1029" name="AutoShape 18"/>
          <p:cNvSpPr>
            <a:spLocks noChangeArrowheads="1"/>
          </p:cNvSpPr>
          <p:nvPr/>
        </p:nvSpPr>
        <p:spPr bwMode="auto">
          <a:xfrm>
            <a:off x="1547813" y="0"/>
            <a:ext cx="5976937" cy="21590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Решение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79512" y="2276872"/>
          <a:ext cx="316835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6012160" y="2276872"/>
          <a:ext cx="300039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6012160" y="3140968"/>
          <a:ext cx="300039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6012160" y="3933056"/>
          <a:ext cx="3000396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2987824" y="4869160"/>
          <a:ext cx="31683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2987824" y="5589240"/>
          <a:ext cx="31683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2987824" y="6281936"/>
          <a:ext cx="31683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179512" y="3140968"/>
          <a:ext cx="316835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179512" y="3933056"/>
          <a:ext cx="316835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8"/>
          <p:cNvSpPr>
            <a:spLocks noChangeArrowheads="1"/>
          </p:cNvSpPr>
          <p:nvPr/>
        </p:nvSpPr>
        <p:spPr bwMode="auto">
          <a:xfrm>
            <a:off x="1547813" y="0"/>
            <a:ext cx="5976937" cy="21590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Решение</a:t>
            </a:r>
            <a:endParaRPr lang="en-US" sz="3600" b="1">
              <a:solidFill>
                <a:srgbClr val="FFFF00"/>
              </a:solidFill>
            </a:endParaRPr>
          </a:p>
          <a:p>
            <a:pPr algn="ctr"/>
            <a:r>
              <a:rPr lang="en-US" sz="3600" b="1">
                <a:solidFill>
                  <a:srgbClr val="FFFF00"/>
                </a:solidFill>
              </a:rPr>
              <a:t>2 </a:t>
            </a:r>
            <a:r>
              <a:rPr lang="ru-RU" sz="3600" b="1">
                <a:solidFill>
                  <a:srgbClr val="FFFF00"/>
                </a:solidFill>
              </a:rPr>
              <a:t>способ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755576" y="3068960"/>
          <a:ext cx="36724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755576" y="4437112"/>
          <a:ext cx="36004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Проверьте в паре </a:t>
            </a: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I-</a:t>
            </a:r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в !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5148263" y="3716338"/>
            <a:ext cx="3527425" cy="23542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399.000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2411413" y="1428750"/>
            <a:ext cx="3529012" cy="243205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39.654</a:t>
            </a: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684213" y="4143375"/>
            <a:ext cx="3527425" cy="230981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2.448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 animBg="1"/>
      <p:bldP spid="42005" grpId="0" animBg="1"/>
      <p:bldP spid="420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Проверьте в паре </a:t>
            </a: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II-</a:t>
            </a:r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в !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2916238" y="1268413"/>
            <a:ext cx="3816350" cy="252095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48.658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5867400" y="4149725"/>
            <a:ext cx="3276600" cy="23542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68.600</a:t>
            </a: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900113" y="4076700"/>
            <a:ext cx="3495675" cy="23796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1.648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04" grpId="0" animBg="1"/>
      <p:bldP spid="420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i="1" smtClean="0">
                <a:solidFill>
                  <a:srgbClr val="66FF66"/>
                </a:solidFill>
                <a:latin typeface="Georgia" pitchFamily="18" charset="0"/>
              </a:rPr>
              <a:t>Оцени свою работу и      работу товарища</a:t>
            </a:r>
          </a:p>
        </p:txBody>
      </p:sp>
      <p:sp>
        <p:nvSpPr>
          <p:cNvPr id="24579" name="Содержимое 11"/>
          <p:cNvSpPr>
            <a:spLocks noGrp="1"/>
          </p:cNvSpPr>
          <p:nvPr>
            <p:ph idx="1"/>
          </p:nvPr>
        </p:nvSpPr>
        <p:spPr>
          <a:xfrm>
            <a:off x="0" y="1214438"/>
            <a:ext cx="8929688" cy="5429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</a:t>
            </a:r>
            <a:r>
              <a:rPr lang="ru-RU" sz="4000" smtClean="0">
                <a:solidFill>
                  <a:srgbClr val="FFFF00"/>
                </a:solidFill>
              </a:rPr>
              <a:t>- отличная работа без ошибок</a:t>
            </a:r>
          </a:p>
          <a:p>
            <a:pPr>
              <a:buFont typeface="Wingdings" pitchFamily="2" charset="2"/>
              <a:buNone/>
            </a:pPr>
            <a:endParaRPr lang="ru-RU" sz="14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0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smtClean="0">
                <a:solidFill>
                  <a:srgbClr val="FFFF00"/>
                </a:solidFill>
              </a:rPr>
              <a:t>          - хорошая работа</a:t>
            </a:r>
          </a:p>
          <a:p>
            <a:pPr>
              <a:buFont typeface="Wingdings" pitchFamily="2" charset="2"/>
              <a:buNone/>
            </a:pPr>
            <a:endParaRPr lang="ru-RU" sz="24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0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smtClean="0">
                <a:solidFill>
                  <a:srgbClr val="FFFF00"/>
                </a:solidFill>
              </a:rPr>
              <a:t>          - нужно постараться</a:t>
            </a:r>
          </a:p>
          <a:p>
            <a:pPr>
              <a:buFont typeface="Wingdings" pitchFamily="2" charset="2"/>
              <a:buNone/>
            </a:pPr>
            <a:endParaRPr lang="ru-RU" sz="40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smtClean="0">
                <a:solidFill>
                  <a:srgbClr val="FFFF00"/>
                </a:solidFill>
              </a:rPr>
              <a:t>          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           </a:t>
            </a:r>
          </a:p>
        </p:txBody>
      </p:sp>
      <p:pic>
        <p:nvPicPr>
          <p:cNvPr id="24580" name="Picture 7" descr="D:\рисунки\анимация и рисунки\архив кнопок\rolley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D:\рисунки\анимация и рисунки\архив кнопок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42925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лыбающееся лицо 9"/>
          <p:cNvSpPr/>
          <p:nvPr/>
        </p:nvSpPr>
        <p:spPr bwMode="auto">
          <a:xfrm>
            <a:off x="285750" y="3500438"/>
            <a:ext cx="914400" cy="914400"/>
          </a:xfrm>
          <a:prstGeom prst="smileyFace">
            <a:avLst>
              <a:gd name="adj" fmla="val -35"/>
            </a:avLst>
          </a:prstGeom>
          <a:solidFill>
            <a:srgbClr val="66CCFF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60483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Итог урока</a:t>
            </a:r>
          </a:p>
        </p:txBody>
      </p:sp>
      <p:pic>
        <p:nvPicPr>
          <p:cNvPr id="26627" name="Picture 6" descr="df81ef4a851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0"/>
          <a:stretch>
            <a:fillRect/>
          </a:stretch>
        </p:blipFill>
        <p:spPr bwMode="auto">
          <a:xfrm>
            <a:off x="5724525" y="3030538"/>
            <a:ext cx="3671888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Содержимое 5"/>
          <p:cNvSpPr>
            <a:spLocks noGrp="1"/>
          </p:cNvSpPr>
          <p:nvPr>
            <p:ph sz="half" idx="4294967295"/>
          </p:nvPr>
        </p:nvSpPr>
        <p:spPr>
          <a:xfrm>
            <a:off x="142875" y="2214563"/>
            <a:ext cx="5500688" cy="3951287"/>
          </a:xfrm>
        </p:spPr>
        <p:txBody>
          <a:bodyPr/>
          <a:lstStyle/>
          <a:p>
            <a:endParaRPr lang="ru-RU" b="1" smtClean="0"/>
          </a:p>
          <a:p>
            <a:r>
              <a:rPr lang="ru-RU" b="1" smtClean="0"/>
              <a:t>Я </a:t>
            </a:r>
            <a:r>
              <a:rPr lang="en-US" b="1" smtClean="0"/>
              <a:t> </a:t>
            </a:r>
            <a:r>
              <a:rPr lang="ru-RU" b="1" smtClean="0"/>
              <a:t>сегодня научился….</a:t>
            </a:r>
          </a:p>
          <a:p>
            <a:r>
              <a:rPr lang="ru-RU" b="1" smtClean="0"/>
              <a:t>Мне было интересно….</a:t>
            </a:r>
          </a:p>
          <a:p>
            <a:r>
              <a:rPr lang="ru-RU" b="1" smtClean="0"/>
              <a:t>Мне было трудно….</a:t>
            </a:r>
          </a:p>
          <a:p>
            <a:r>
              <a:rPr lang="ru-RU" b="1" smtClean="0"/>
              <a:t>Мои ощущения…</a:t>
            </a:r>
          </a:p>
          <a:p>
            <a:r>
              <a:rPr lang="ru-RU" b="1" smtClean="0"/>
              <a:t>Мне стало понятно...</a:t>
            </a: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Оцени своё настроение</a:t>
            </a:r>
            <a:r>
              <a:rPr lang="en-US" smtClean="0"/>
              <a:t> </a:t>
            </a:r>
            <a:r>
              <a:rPr lang="ru-RU" smtClean="0"/>
              <a:t>в конце урока </a:t>
            </a:r>
          </a:p>
        </p:txBody>
      </p:sp>
      <p:sp>
        <p:nvSpPr>
          <p:cNvPr id="27651" name="Содержимое 11"/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4525962"/>
          </a:xfrm>
        </p:spPr>
        <p:txBody>
          <a:bodyPr/>
          <a:lstStyle/>
          <a:p>
            <a:r>
              <a:rPr lang="ru-RU" smtClean="0"/>
              <a:t>          </a:t>
            </a:r>
          </a:p>
          <a:p>
            <a:r>
              <a:rPr lang="ru-RU" smtClean="0"/>
              <a:t>             - мне хорошо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 - мне грустно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 - мне тревожно</a:t>
            </a:r>
          </a:p>
          <a:p>
            <a:endParaRPr lang="ru-RU" smtClean="0"/>
          </a:p>
          <a:p>
            <a:r>
              <a:rPr lang="ru-RU" smtClean="0"/>
              <a:t>           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</a:t>
            </a:r>
          </a:p>
        </p:txBody>
      </p:sp>
      <p:pic>
        <p:nvPicPr>
          <p:cNvPr id="27652" name="Picture 7" descr="D:\рисунки\анимация и рисунки\архив кнопок\rolley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D:\рисунки\анимация и рисунки\архив кнопок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42925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лыбающееся лицо 9"/>
          <p:cNvSpPr/>
          <p:nvPr/>
        </p:nvSpPr>
        <p:spPr bwMode="auto">
          <a:xfrm>
            <a:off x="285750" y="3500438"/>
            <a:ext cx="914400" cy="914400"/>
          </a:xfrm>
          <a:prstGeom prst="smileyFace">
            <a:avLst>
              <a:gd name="adj" fmla="val -35"/>
            </a:avLst>
          </a:prstGeom>
          <a:solidFill>
            <a:srgbClr val="66CCFF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 descr="серый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7675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79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Домашнее задание</a:t>
            </a:r>
          </a:p>
        </p:txBody>
      </p:sp>
      <p:pic>
        <p:nvPicPr>
          <p:cNvPr id="29699" name="Picture 6" descr="1000690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1644">
            <a:off x="5360988" y="3160713"/>
            <a:ext cx="2471737" cy="3054350"/>
          </a:xfrm>
          <a:prstGeom prst="rect">
            <a:avLst/>
          </a:prstGeom>
          <a:noFill/>
          <a:ln w="76200" cmpd="tri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29700" name="Picture 7" descr="a1ce4180b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47605">
            <a:off x="1090613" y="3121025"/>
            <a:ext cx="2492375" cy="3157538"/>
          </a:xfrm>
          <a:prstGeom prst="rect">
            <a:avLst/>
          </a:prstGeom>
          <a:noFill/>
          <a:ln w="76200" cmpd="tri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16013" y="1268413"/>
            <a:ext cx="66849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Решить примеры под № 368</a:t>
            </a: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нимация,фон\ФОН\3f8a09160f1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75596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 rot="417750">
            <a:off x="1858963" y="1547813"/>
            <a:ext cx="47831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/>
              <a:t>        </a:t>
            </a:r>
            <a:r>
              <a:rPr lang="ru-RU" sz="3200" b="1" i="1">
                <a:latin typeface="Monotype Corsiva" pitchFamily="66" charset="0"/>
              </a:rPr>
              <a:t>Математику, друзья</a:t>
            </a:r>
          </a:p>
          <a:p>
            <a:pPr algn="ctr"/>
            <a:r>
              <a:rPr lang="ru-RU" sz="3200" b="1" i="1">
                <a:latin typeface="Monotype Corsiva" pitchFamily="66" charset="0"/>
              </a:rPr>
              <a:t>Не любить никак нельзя.</a:t>
            </a:r>
          </a:p>
          <a:p>
            <a:pPr algn="ctr"/>
            <a:r>
              <a:rPr lang="ru-RU" sz="3200" b="1" i="1">
                <a:latin typeface="Monotype Corsiva" pitchFamily="66" charset="0"/>
              </a:rPr>
              <a:t>Очень точная наука, </a:t>
            </a:r>
          </a:p>
          <a:p>
            <a:pPr algn="ctr"/>
            <a:r>
              <a:rPr lang="ru-RU" sz="3200" b="1" i="1">
                <a:latin typeface="Monotype Corsiva" pitchFamily="66" charset="0"/>
              </a:rPr>
              <a:t>Очень строгая наука, </a:t>
            </a:r>
          </a:p>
          <a:p>
            <a:pPr algn="ctr"/>
            <a:r>
              <a:rPr lang="ru-RU" sz="3200" b="1" i="1">
                <a:latin typeface="Monotype Corsiva" pitchFamily="66" charset="0"/>
              </a:rPr>
              <a:t>Интересная наука – </a:t>
            </a:r>
          </a:p>
          <a:p>
            <a:pPr algn="ctr"/>
            <a:r>
              <a:rPr lang="ru-RU" sz="3200" b="1" i="1">
                <a:latin typeface="Monotype Corsiva" pitchFamily="66" charset="0"/>
              </a:rPr>
              <a:t>Это математика!      </a:t>
            </a:r>
          </a:p>
        </p:txBody>
      </p:sp>
      <p:pic>
        <p:nvPicPr>
          <p:cNvPr id="5124" name="Рисунок 15" descr="дерево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357188"/>
            <a:ext cx="16430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Оцени своё настроение </a:t>
            </a:r>
          </a:p>
        </p:txBody>
      </p:sp>
      <p:sp>
        <p:nvSpPr>
          <p:cNvPr id="6147" name="Содержимое 11"/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4525962"/>
          </a:xfrm>
        </p:spPr>
        <p:txBody>
          <a:bodyPr/>
          <a:lstStyle/>
          <a:p>
            <a:r>
              <a:rPr lang="ru-RU" smtClean="0"/>
              <a:t>          </a:t>
            </a:r>
          </a:p>
          <a:p>
            <a:r>
              <a:rPr lang="ru-RU" smtClean="0"/>
              <a:t>             - мне хорошо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 - мне грустно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 - мне тревожно</a:t>
            </a:r>
          </a:p>
          <a:p>
            <a:endParaRPr lang="ru-RU" smtClean="0"/>
          </a:p>
          <a:p>
            <a:r>
              <a:rPr lang="ru-RU" smtClean="0"/>
              <a:t>           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</a:t>
            </a:r>
          </a:p>
        </p:txBody>
      </p:sp>
      <p:pic>
        <p:nvPicPr>
          <p:cNvPr id="6148" name="Picture 7" descr="D:\рисунки\анимация и рисунки\архив кнопок\rolley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D:\рисунки\анимация и рисунки\архив кнопок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42925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лыбающееся лицо 9"/>
          <p:cNvSpPr/>
          <p:nvPr/>
        </p:nvSpPr>
        <p:spPr bwMode="auto">
          <a:xfrm>
            <a:off x="285750" y="3500438"/>
            <a:ext cx="914400" cy="914400"/>
          </a:xfrm>
          <a:prstGeom prst="smileyFace">
            <a:avLst>
              <a:gd name="adj" fmla="val -35"/>
            </a:avLst>
          </a:prstGeom>
          <a:solidFill>
            <a:srgbClr val="66CCFF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Самопроверка домашнего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задания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73 № 357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smtClean="0"/>
          </a:p>
          <a:p>
            <a:pPr>
              <a:buFont typeface="Wingdings" pitchFamily="2" charset="2"/>
              <a:buChar char="v"/>
            </a:pPr>
            <a:r>
              <a:rPr lang="ru-RU" sz="6000" b="1" smtClean="0"/>
              <a:t>33.554</a:t>
            </a:r>
          </a:p>
          <a:p>
            <a:pPr>
              <a:buFont typeface="Wingdings" pitchFamily="2" charset="2"/>
              <a:buChar char="v"/>
            </a:pPr>
            <a:r>
              <a:rPr lang="ru-RU" sz="6000" b="1" smtClean="0"/>
              <a:t>9.084 </a:t>
            </a:r>
          </a:p>
          <a:p>
            <a:pPr>
              <a:buFont typeface="Wingdings" pitchFamily="2" charset="2"/>
              <a:buChar char="v"/>
            </a:pPr>
            <a:r>
              <a:rPr lang="ru-RU" sz="6000" b="1" smtClean="0"/>
              <a:t>151.686</a:t>
            </a:r>
          </a:p>
          <a:p>
            <a:pPr>
              <a:buFont typeface="Wingdings" pitchFamily="2" charset="2"/>
              <a:buChar char="v"/>
            </a:pPr>
            <a:r>
              <a:rPr lang="ru-RU" sz="6000" b="1" smtClean="0"/>
              <a:t>99</a:t>
            </a:r>
          </a:p>
          <a:p>
            <a:pPr>
              <a:buFont typeface="Wingdings" pitchFamily="2" charset="2"/>
              <a:buChar char="v"/>
            </a:pPr>
            <a:endParaRPr lang="ru-RU" smtClean="0"/>
          </a:p>
        </p:txBody>
      </p:sp>
      <p:pic>
        <p:nvPicPr>
          <p:cNvPr id="6" name="Picture 8" descr="ANTN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8625"/>
            <a:ext cx="24288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66FF66"/>
                </a:solidFill>
                <a:latin typeface="Georgia" pitchFamily="18" charset="0"/>
              </a:rPr>
              <a:t>Оцени свою работу </a:t>
            </a:r>
          </a:p>
        </p:txBody>
      </p:sp>
      <p:sp>
        <p:nvSpPr>
          <p:cNvPr id="9219" name="Содержимое 11"/>
          <p:cNvSpPr>
            <a:spLocks noGrp="1"/>
          </p:cNvSpPr>
          <p:nvPr>
            <p:ph idx="1"/>
          </p:nvPr>
        </p:nvSpPr>
        <p:spPr>
          <a:xfrm>
            <a:off x="0" y="1214438"/>
            <a:ext cx="8929688" cy="5429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</a:t>
            </a:r>
            <a:r>
              <a:rPr lang="ru-RU" sz="4000" smtClean="0">
                <a:solidFill>
                  <a:srgbClr val="FFFF00"/>
                </a:solidFill>
              </a:rPr>
              <a:t>- отличная работа без ошибок</a:t>
            </a:r>
          </a:p>
          <a:p>
            <a:pPr>
              <a:buFont typeface="Wingdings" pitchFamily="2" charset="2"/>
              <a:buNone/>
            </a:pPr>
            <a:endParaRPr lang="ru-RU" sz="14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0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smtClean="0">
                <a:solidFill>
                  <a:srgbClr val="FFFF00"/>
                </a:solidFill>
              </a:rPr>
              <a:t>          - хорошая работа</a:t>
            </a:r>
          </a:p>
          <a:p>
            <a:pPr>
              <a:buFont typeface="Wingdings" pitchFamily="2" charset="2"/>
              <a:buNone/>
            </a:pPr>
            <a:endParaRPr lang="ru-RU" sz="24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0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smtClean="0">
                <a:solidFill>
                  <a:srgbClr val="FFFF00"/>
                </a:solidFill>
              </a:rPr>
              <a:t>          - нужно постараться</a:t>
            </a:r>
          </a:p>
          <a:p>
            <a:pPr>
              <a:buFont typeface="Wingdings" pitchFamily="2" charset="2"/>
              <a:buNone/>
            </a:pPr>
            <a:endParaRPr lang="ru-RU" sz="400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000" smtClean="0">
                <a:solidFill>
                  <a:srgbClr val="FFFF00"/>
                </a:solidFill>
              </a:rPr>
              <a:t>          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           </a:t>
            </a:r>
          </a:p>
        </p:txBody>
      </p:sp>
      <p:pic>
        <p:nvPicPr>
          <p:cNvPr id="9220" name="Picture 7" descr="D:\рисунки\анимация и рисунки\архив кнопок\rolley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D:\рисунки\анимация и рисунки\архив кнопок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42925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лыбающееся лицо 9"/>
          <p:cNvSpPr/>
          <p:nvPr/>
        </p:nvSpPr>
        <p:spPr bwMode="auto">
          <a:xfrm>
            <a:off x="285750" y="3500438"/>
            <a:ext cx="914400" cy="914400"/>
          </a:xfrm>
          <a:prstGeom prst="smileyFace">
            <a:avLst>
              <a:gd name="adj" fmla="val -35"/>
            </a:avLst>
          </a:prstGeom>
          <a:solidFill>
            <a:srgbClr val="66CCFF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12888" y="249238"/>
            <a:ext cx="53927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ПРАВИЛА РАБОТЫ</a:t>
            </a:r>
          </a:p>
          <a:p>
            <a:pPr algn="ctr">
              <a:defRPr/>
            </a:pPr>
            <a:r>
              <a:rPr lang="ru-RU" sz="4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 группе: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7632700" cy="4359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Понапрасну не болтай, </a:t>
            </a:r>
          </a:p>
          <a:p>
            <a:pPr>
              <a:defRPr/>
            </a:pP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Рассуждай и убеждай.</a:t>
            </a:r>
          </a:p>
          <a:p>
            <a:pPr>
              <a:defRPr/>
            </a:pP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Здесь не нужен шум и гам,</a:t>
            </a:r>
          </a:p>
          <a:p>
            <a:pPr>
              <a:defRPr/>
            </a:pP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 решай задачи сам. </a:t>
            </a:r>
          </a:p>
          <a:p>
            <a:pPr>
              <a:defRPr/>
            </a:pP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Если же не сможешь вдруг,</a:t>
            </a:r>
          </a:p>
          <a:p>
            <a:pPr>
              <a:defRPr/>
            </a:pPr>
            <a:r>
              <a:rPr 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Пусть придёт на помощь друг.</a:t>
            </a:r>
          </a:p>
          <a:p>
            <a:pPr>
              <a:defRPr/>
            </a:pPr>
            <a:endParaRPr lang="ru-RU" sz="40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6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2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>
                <a:solidFill>
                  <a:srgbClr val="FF0000"/>
                </a:solidFill>
              </a:rPr>
              <a:t>Девиз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FFFF00"/>
                </a:solidFill>
              </a:rPr>
              <a:t>Работать дружно</a:t>
            </a:r>
          </a:p>
          <a:p>
            <a:r>
              <a:rPr lang="ru-RU" sz="4400" b="1" smtClean="0">
                <a:solidFill>
                  <a:srgbClr val="FFFF00"/>
                </a:solidFill>
              </a:rPr>
              <a:t>Работать активно</a:t>
            </a:r>
          </a:p>
          <a:p>
            <a:r>
              <a:rPr lang="ru-RU" sz="4400" b="1" smtClean="0">
                <a:solidFill>
                  <a:srgbClr val="FFFF00"/>
                </a:solidFill>
              </a:rPr>
              <a:t>Работать быстро</a:t>
            </a:r>
          </a:p>
          <a:p>
            <a:r>
              <a:rPr lang="ru-RU" sz="4400" b="1" smtClean="0">
                <a:solidFill>
                  <a:srgbClr val="FFFF00"/>
                </a:solidFill>
              </a:rPr>
              <a:t>Работать смело</a:t>
            </a:r>
          </a:p>
          <a:p>
            <a:r>
              <a:rPr lang="ru-RU" sz="4400" b="1" smtClean="0">
                <a:solidFill>
                  <a:srgbClr val="FFFF00"/>
                </a:solidFill>
              </a:rPr>
              <a:t>Работать ловко</a:t>
            </a:r>
          </a:p>
        </p:txBody>
      </p:sp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1196975"/>
            <a:ext cx="4054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 i="1">
                <a:solidFill>
                  <a:schemeClr val="bg1"/>
                </a:solidFill>
                <a:latin typeface="Bookman Old Style" pitchFamily="18" charset="0"/>
              </a:rPr>
              <a:t>9.</a:t>
            </a:r>
            <a:r>
              <a:rPr lang="ru-RU" sz="8000" b="1" i="1" u="sng">
                <a:solidFill>
                  <a:schemeClr val="bg1"/>
                </a:solidFill>
                <a:latin typeface="Bookman Old Style" pitchFamily="18" charset="0"/>
              </a:rPr>
              <a:t>0</a:t>
            </a:r>
            <a:r>
              <a:rPr lang="ru-RU" sz="8000" b="1" i="1">
                <a:solidFill>
                  <a:schemeClr val="bg1"/>
                </a:solidFill>
                <a:latin typeface="Bookman Old Style" pitchFamily="18" charset="0"/>
              </a:rPr>
              <a:t>7</a:t>
            </a:r>
            <a:r>
              <a:rPr lang="ru-RU" sz="8000" b="1" i="1" u="sng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14339" name="WordArt 4" descr="серый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064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CCFFCC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666699">
                      <a:alpha val="50000"/>
                    </a:srgbClr>
                  </a:outerShdw>
                </a:effectLst>
                <a:latin typeface="Impact"/>
              </a:rPr>
              <a:t>Каллиграфическая минутка</a:t>
            </a:r>
          </a:p>
        </p:txBody>
      </p:sp>
      <p:pic>
        <p:nvPicPr>
          <p:cNvPr id="14340" name="Picture 7" descr="Рисунок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1643" t="17683" r="20602" b="11250"/>
          <a:stretch>
            <a:fillRect/>
          </a:stretch>
        </p:blipFill>
        <p:spPr bwMode="auto">
          <a:xfrm>
            <a:off x="4500563" y="4365625"/>
            <a:ext cx="1679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Рисунок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1643" t="17683" r="20602" b="11250"/>
          <a:stretch>
            <a:fillRect/>
          </a:stretch>
        </p:blipFill>
        <p:spPr bwMode="auto">
          <a:xfrm rot="948544">
            <a:off x="5724525" y="4292600"/>
            <a:ext cx="1679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Рисунок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3240" t="29527" r="19560" b="22028"/>
          <a:stretch>
            <a:fillRect/>
          </a:stretch>
        </p:blipFill>
        <p:spPr bwMode="auto">
          <a:xfrm>
            <a:off x="5003800" y="2708275"/>
            <a:ext cx="20161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 descr="Рисунок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3240" t="29527" r="19560" b="22028"/>
          <a:stretch>
            <a:fillRect/>
          </a:stretch>
        </p:blipFill>
        <p:spPr bwMode="auto">
          <a:xfrm>
            <a:off x="6516688" y="2708275"/>
            <a:ext cx="20161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4" descr="Рисунок6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27939" t="16615" r="27940" b="11250"/>
          <a:stretch>
            <a:fillRect/>
          </a:stretch>
        </p:blipFill>
        <p:spPr bwMode="auto">
          <a:xfrm>
            <a:off x="0" y="2781300"/>
            <a:ext cx="23479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 descr="Рисунок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3240" t="18477" r="14305" b="10320"/>
          <a:stretch>
            <a:fillRect/>
          </a:stretch>
        </p:blipFill>
        <p:spPr bwMode="auto">
          <a:xfrm>
            <a:off x="2124075" y="5373688"/>
            <a:ext cx="129698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Рисунок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1F3E1"/>
              </a:clrFrom>
              <a:clrTo>
                <a:srgbClr val="E1F3E1">
                  <a:alpha val="0"/>
                </a:srgbClr>
              </a:clrTo>
            </a:clrChange>
          </a:blip>
          <a:srcRect l="13240" t="18477" r="14305" b="10320"/>
          <a:stretch>
            <a:fillRect/>
          </a:stretch>
        </p:blipFill>
        <p:spPr bwMode="auto">
          <a:xfrm>
            <a:off x="3132138" y="4581525"/>
            <a:ext cx="12969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Приёмы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письменного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умножения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для случаев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вида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.037х4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92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2488</TotalTime>
  <Words>224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Формула</vt:lpstr>
      <vt:lpstr>Урок математики</vt:lpstr>
      <vt:lpstr>Слайд 2</vt:lpstr>
      <vt:lpstr>Оцени своё настроение </vt:lpstr>
      <vt:lpstr>Самопроверка домашнего                         задания c. 73 № 357</vt:lpstr>
      <vt:lpstr>Оцени свою работу </vt:lpstr>
      <vt:lpstr>Слайд 6</vt:lpstr>
      <vt:lpstr>Девиз </vt:lpstr>
      <vt:lpstr>Слайд 8</vt:lpstr>
      <vt:lpstr>  Приёмы письменного  умножения  для случаев                                                                                                                                                                                                            вида 4.037х4 </vt:lpstr>
      <vt:lpstr>Слайд 10</vt:lpstr>
      <vt:lpstr>Слайд 11</vt:lpstr>
      <vt:lpstr>Проверьте в паре I-в !</vt:lpstr>
      <vt:lpstr>Проверьте в паре II-в !</vt:lpstr>
      <vt:lpstr>Оцени свою работу и      работу товарища</vt:lpstr>
      <vt:lpstr>Слайд 15</vt:lpstr>
      <vt:lpstr>Оцени своё настроение в конце урока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Денис</cp:lastModifiedBy>
  <cp:revision>206</cp:revision>
  <dcterms:created xsi:type="dcterms:W3CDTF">2007-10-30T16:28:56Z</dcterms:created>
  <dcterms:modified xsi:type="dcterms:W3CDTF">2015-09-13T09:27:48Z</dcterms:modified>
</cp:coreProperties>
</file>