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C860-90CA-4C45-B0FB-BE2C689AA512}" type="datetimeFigureOut">
              <a:rPr lang="ru-RU" smtClean="0"/>
              <a:pPr/>
              <a:t>29.07.2015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5A9C-E75B-4E93-98AF-77386DC74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C860-90CA-4C45-B0FB-BE2C689AA512}" type="datetimeFigureOut">
              <a:rPr lang="ru-RU" smtClean="0"/>
              <a:pPr/>
              <a:t>29.07.2015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5A9C-E75B-4E93-98AF-77386DC74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C860-90CA-4C45-B0FB-BE2C689AA512}" type="datetimeFigureOut">
              <a:rPr lang="ru-RU" smtClean="0"/>
              <a:pPr/>
              <a:t>29.07.2015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5A9C-E75B-4E93-98AF-77386DC74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C860-90CA-4C45-B0FB-BE2C689AA512}" type="datetimeFigureOut">
              <a:rPr lang="ru-RU" smtClean="0"/>
              <a:pPr/>
              <a:t>29.07.2015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5A9C-E75B-4E93-98AF-77386DC74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C860-90CA-4C45-B0FB-BE2C689AA512}" type="datetimeFigureOut">
              <a:rPr lang="ru-RU" smtClean="0"/>
              <a:pPr/>
              <a:t>29.07.2015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5A9C-E75B-4E93-98AF-77386DC74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C860-90CA-4C45-B0FB-BE2C689AA512}" type="datetimeFigureOut">
              <a:rPr lang="ru-RU" smtClean="0"/>
              <a:pPr/>
              <a:t>29.07.2015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5A9C-E75B-4E93-98AF-77386DC74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C860-90CA-4C45-B0FB-BE2C689AA512}" type="datetimeFigureOut">
              <a:rPr lang="ru-RU" smtClean="0"/>
              <a:pPr/>
              <a:t>29.07.2015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5A9C-E75B-4E93-98AF-77386DC74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C860-90CA-4C45-B0FB-BE2C689AA512}" type="datetimeFigureOut">
              <a:rPr lang="ru-RU" smtClean="0"/>
              <a:pPr/>
              <a:t>29.07.2015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5A9C-E75B-4E93-98AF-77386DC74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C860-90CA-4C45-B0FB-BE2C689AA512}" type="datetimeFigureOut">
              <a:rPr lang="ru-RU" smtClean="0"/>
              <a:pPr/>
              <a:t>29.07.2015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5A9C-E75B-4E93-98AF-77386DC74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C860-90CA-4C45-B0FB-BE2C689AA512}" type="datetimeFigureOut">
              <a:rPr lang="ru-RU" smtClean="0"/>
              <a:pPr/>
              <a:t>29.07.2015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5A9C-E75B-4E93-98AF-77386DC74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C860-90CA-4C45-B0FB-BE2C689AA512}" type="datetimeFigureOut">
              <a:rPr lang="ru-RU" smtClean="0"/>
              <a:pPr/>
              <a:t>29.07.2015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5A9C-E75B-4E93-98AF-77386DC74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6C860-90CA-4C45-B0FB-BE2C689AA512}" type="datetimeFigureOut">
              <a:rPr lang="ru-RU" smtClean="0"/>
              <a:pPr/>
              <a:t>29.07.2015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75A9C-E75B-4E93-98AF-77386DC74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Презентация к уроку русского языка в 1 классе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1960" y="3501008"/>
            <a:ext cx="4474840" cy="2625155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dirty="0" smtClean="0"/>
              <a:t>Составитель:</a:t>
            </a:r>
          </a:p>
          <a:p>
            <a:pPr algn="r">
              <a:buNone/>
            </a:pPr>
            <a:r>
              <a:rPr lang="ru-RU" dirty="0" smtClean="0"/>
              <a:t>Максимова Юлия Владиславовна</a:t>
            </a:r>
          </a:p>
          <a:p>
            <a:pPr algn="r">
              <a:buNone/>
            </a:pPr>
            <a:r>
              <a:rPr lang="ru-RU" dirty="0" smtClean="0"/>
              <a:t>Учитель начальных классов МКОУ СОШ №! </a:t>
            </a:r>
            <a:r>
              <a:rPr lang="ru-RU" dirty="0" err="1" smtClean="0"/>
              <a:t>С.Некрасовка</a:t>
            </a:r>
            <a:r>
              <a:rPr lang="ru-RU" dirty="0" smtClean="0"/>
              <a:t> Хабаровского края</a:t>
            </a:r>
          </a:p>
          <a:p>
            <a:pPr algn="r">
              <a:buNone/>
            </a:pPr>
            <a:r>
              <a:rPr lang="ru-RU" dirty="0" smtClean="0"/>
              <a:t>Хабаровского района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Разделительный мягкий знак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6000" dirty="0" err="1">
                <a:solidFill>
                  <a:srgbClr val="00B050"/>
                </a:solidFill>
              </a:rPr>
              <a:t>ь</a:t>
            </a:r>
            <a:r>
              <a:rPr lang="ru-RU" sz="6000" dirty="0" err="1" smtClean="0">
                <a:solidFill>
                  <a:srgbClr val="00B050"/>
                </a:solidFill>
              </a:rPr>
              <a:t>я</a:t>
            </a:r>
            <a:r>
              <a:rPr lang="ru-RU" sz="6000" dirty="0" smtClean="0">
                <a:solidFill>
                  <a:srgbClr val="00B050"/>
                </a:solidFill>
              </a:rPr>
              <a:t>   </a:t>
            </a:r>
            <a:r>
              <a:rPr lang="ru-RU" sz="6000" dirty="0" err="1" smtClean="0">
                <a:solidFill>
                  <a:srgbClr val="00B050"/>
                </a:solidFill>
              </a:rPr>
              <a:t>ье</a:t>
            </a:r>
            <a:r>
              <a:rPr lang="ru-RU" sz="6000" dirty="0" smtClean="0">
                <a:solidFill>
                  <a:srgbClr val="00B050"/>
                </a:solidFill>
              </a:rPr>
              <a:t>   </a:t>
            </a:r>
            <a:r>
              <a:rPr lang="ru-RU" sz="6000" dirty="0" err="1" smtClean="0">
                <a:solidFill>
                  <a:srgbClr val="00B050"/>
                </a:solidFill>
              </a:rPr>
              <a:t>ьё</a:t>
            </a:r>
            <a:r>
              <a:rPr lang="ru-RU" sz="6000" dirty="0" smtClean="0">
                <a:solidFill>
                  <a:srgbClr val="00B050"/>
                </a:solidFill>
              </a:rPr>
              <a:t>   </a:t>
            </a:r>
            <a:r>
              <a:rPr lang="ru-RU" sz="6000" dirty="0" err="1" smtClean="0">
                <a:solidFill>
                  <a:srgbClr val="00B050"/>
                </a:solidFill>
              </a:rPr>
              <a:t>ью</a:t>
            </a:r>
            <a:r>
              <a:rPr lang="ru-RU" sz="6000" dirty="0" smtClean="0">
                <a:solidFill>
                  <a:srgbClr val="00B050"/>
                </a:solidFill>
              </a:rPr>
              <a:t>   </a:t>
            </a:r>
            <a:r>
              <a:rPr lang="ru-RU" sz="6000" dirty="0" err="1" smtClean="0">
                <a:solidFill>
                  <a:srgbClr val="00B050"/>
                </a:solidFill>
              </a:rPr>
              <a:t>ьи</a:t>
            </a:r>
            <a:endParaRPr lang="ru-RU" sz="6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Один - много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/>
              <a:t>Соловей- </a:t>
            </a:r>
            <a:r>
              <a:rPr lang="ru-RU" sz="4000" dirty="0" err="1" smtClean="0"/>
              <a:t>солов</a:t>
            </a:r>
            <a:r>
              <a:rPr lang="ru-RU" sz="4000" dirty="0" smtClean="0"/>
              <a:t>…и</a:t>
            </a:r>
          </a:p>
          <a:p>
            <a:pPr>
              <a:buNone/>
            </a:pPr>
            <a:r>
              <a:rPr lang="ru-RU" sz="4000" dirty="0" smtClean="0"/>
              <a:t>Воробей- </a:t>
            </a:r>
            <a:r>
              <a:rPr lang="ru-RU" sz="4000" dirty="0" err="1" smtClean="0"/>
              <a:t>вороб</a:t>
            </a:r>
            <a:r>
              <a:rPr lang="ru-RU" sz="4000" dirty="0" smtClean="0"/>
              <a:t>…и</a:t>
            </a:r>
          </a:p>
          <a:p>
            <a:pPr>
              <a:buNone/>
            </a:pPr>
            <a:r>
              <a:rPr lang="ru-RU" sz="4000" dirty="0" smtClean="0"/>
              <a:t>Друг – друз…я</a:t>
            </a:r>
          </a:p>
          <a:p>
            <a:pPr>
              <a:buNone/>
            </a:pPr>
            <a:r>
              <a:rPr lang="ru-RU" sz="4000" dirty="0" smtClean="0"/>
              <a:t>Колос-колос…я</a:t>
            </a:r>
          </a:p>
          <a:p>
            <a:pPr>
              <a:buNone/>
            </a:pPr>
            <a:r>
              <a:rPr lang="ru-RU" sz="4000" dirty="0" smtClean="0"/>
              <a:t>Дерево- дерев…я</a:t>
            </a:r>
          </a:p>
          <a:p>
            <a:pPr>
              <a:buNone/>
            </a:pPr>
            <a:r>
              <a:rPr lang="ru-RU" sz="4000" dirty="0" smtClean="0"/>
              <a:t>Лист- лист…я</a:t>
            </a:r>
          </a:p>
          <a:p>
            <a:pPr>
              <a:buNone/>
            </a:pPr>
            <a:r>
              <a:rPr lang="ru-RU" sz="4000" dirty="0" smtClean="0"/>
              <a:t>Перо – пер…я</a:t>
            </a:r>
          </a:p>
          <a:p>
            <a:pPr>
              <a:buNone/>
            </a:pPr>
            <a:r>
              <a:rPr lang="ru-RU" sz="4000" dirty="0" smtClean="0"/>
              <a:t>Крыло- крыл…я</a:t>
            </a:r>
            <a:endParaRPr lang="ru-RU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Пословица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Красна птица оперен</a:t>
            </a:r>
            <a:r>
              <a:rPr lang="ru-RU" sz="4400" dirty="0" smtClean="0">
                <a:solidFill>
                  <a:srgbClr val="00B050"/>
                </a:solidFill>
              </a:rPr>
              <a:t>ье</a:t>
            </a:r>
            <a:r>
              <a:rPr lang="ru-RU" sz="4400" dirty="0" smtClean="0"/>
              <a:t>м,</a:t>
            </a:r>
          </a:p>
          <a:p>
            <a:pPr>
              <a:buNone/>
            </a:pPr>
            <a:r>
              <a:rPr lang="ru-RU" sz="4400" dirty="0" smtClean="0"/>
              <a:t>А человек рукодел</a:t>
            </a:r>
            <a:r>
              <a:rPr lang="ru-RU" sz="4400" dirty="0" smtClean="0">
                <a:solidFill>
                  <a:srgbClr val="00B050"/>
                </a:solidFill>
              </a:rPr>
              <a:t>ье</a:t>
            </a:r>
            <a:r>
              <a:rPr lang="ru-RU" sz="4400" dirty="0" smtClean="0"/>
              <a:t>м.</a:t>
            </a:r>
            <a:endParaRPr lang="ru-RU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Сравни слова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полёт</a:t>
            </a:r>
            <a:endParaRPr lang="ru-RU" dirty="0"/>
          </a:p>
        </p:txBody>
      </p:sp>
      <p:pic>
        <p:nvPicPr>
          <p:cNvPr id="7" name="Содержимое 6" descr="самолёт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7960"/>
            <a:ext cx="4040188" cy="2525118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польёт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Сравни слова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Пьеро</a:t>
            </a:r>
            <a:endParaRPr lang="ru-RU" dirty="0"/>
          </a:p>
        </p:txBody>
      </p:sp>
      <p:pic>
        <p:nvPicPr>
          <p:cNvPr id="7" name="Содержимое 6" descr="Пьеро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04864"/>
            <a:ext cx="4040188" cy="4032448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перо</a:t>
            </a:r>
            <a:endParaRPr lang="ru-RU" dirty="0"/>
          </a:p>
        </p:txBody>
      </p:sp>
      <p:pic>
        <p:nvPicPr>
          <p:cNvPr id="8" name="Содержимое 7" descr="перо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rcRect t="31956"/>
          <a:stretch>
            <a:fillRect/>
          </a:stretch>
        </p:blipFill>
        <p:spPr>
          <a:xfrm>
            <a:off x="4690268" y="3212976"/>
            <a:ext cx="3951288" cy="2913187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</a:t>
            </a:r>
            <a:r>
              <a:rPr lang="ru-RU" dirty="0" smtClean="0"/>
              <a:t>опьё                      бельё</a:t>
            </a:r>
            <a:endParaRPr lang="ru-RU" dirty="0"/>
          </a:p>
        </p:txBody>
      </p:sp>
      <p:pic>
        <p:nvPicPr>
          <p:cNvPr id="5" name="Содержимое 4" descr="копьё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69007" y="1600200"/>
            <a:ext cx="3614986" cy="4525963"/>
          </a:xfrm>
        </p:spPr>
      </p:pic>
      <p:pic>
        <p:nvPicPr>
          <p:cNvPr id="6" name="Содержимое 5" descr="бельё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1916832"/>
            <a:ext cx="4038600" cy="3258894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</a:t>
            </a:r>
            <a:r>
              <a:rPr lang="ru-RU" dirty="0" smtClean="0"/>
              <a:t>ьюн                       вьюнок</a:t>
            </a:r>
            <a:endParaRPr lang="ru-RU" dirty="0"/>
          </a:p>
        </p:txBody>
      </p:sp>
      <p:pic>
        <p:nvPicPr>
          <p:cNvPr id="5" name="Содержимое 4" descr="вьюн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772817"/>
            <a:ext cx="4038600" cy="3151416"/>
          </a:xfrm>
        </p:spPr>
      </p:pic>
      <p:pic>
        <p:nvPicPr>
          <p:cNvPr id="6" name="Содержимое 5" descr="цветок.jpe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448300" y="1484784"/>
            <a:ext cx="3084140" cy="424847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74</Words>
  <Application>Microsoft Office PowerPoint</Application>
  <PresentationFormat>Экран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к уроку русского языка в 1 классе</vt:lpstr>
      <vt:lpstr>Разделительный мягкий знак</vt:lpstr>
      <vt:lpstr>Один - много</vt:lpstr>
      <vt:lpstr>Пословица</vt:lpstr>
      <vt:lpstr>Сравни слова</vt:lpstr>
      <vt:lpstr>Сравни слова</vt:lpstr>
      <vt:lpstr>копьё                      бельё</vt:lpstr>
      <vt:lpstr>вьюн                       вьюнок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Разделительный мягкий знак</dc:title>
  <dc:creator>Админ</dc:creator>
  <cp:lastModifiedBy>vadim</cp:lastModifiedBy>
  <cp:revision>14</cp:revision>
  <dcterms:created xsi:type="dcterms:W3CDTF">2015-01-17T09:07:53Z</dcterms:created>
  <dcterms:modified xsi:type="dcterms:W3CDTF">2015-07-29T02:52:38Z</dcterms:modified>
</cp:coreProperties>
</file>