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30"/>
  </p:notesMasterIdLst>
  <p:sldIdLst>
    <p:sldId id="281" r:id="rId8"/>
    <p:sldId id="256" r:id="rId9"/>
    <p:sldId id="257" r:id="rId10"/>
    <p:sldId id="258" r:id="rId11"/>
    <p:sldId id="278" r:id="rId12"/>
    <p:sldId id="259" r:id="rId13"/>
    <p:sldId id="260" r:id="rId14"/>
    <p:sldId id="261" r:id="rId15"/>
    <p:sldId id="262" r:id="rId16"/>
    <p:sldId id="269" r:id="rId17"/>
    <p:sldId id="270" r:id="rId18"/>
    <p:sldId id="271" r:id="rId19"/>
    <p:sldId id="279" r:id="rId20"/>
    <p:sldId id="277" r:id="rId21"/>
    <p:sldId id="275" r:id="rId22"/>
    <p:sldId id="264" r:id="rId23"/>
    <p:sldId id="265" r:id="rId24"/>
    <p:sldId id="267" r:id="rId25"/>
    <p:sldId id="276" r:id="rId26"/>
    <p:sldId id="272" r:id="rId27"/>
    <p:sldId id="273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4EA34C-A328-43F4-AEE8-6C0375AFF113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41B562-FC36-4B7C-8CCF-D27096314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295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A087-EE60-4772-8A0D-DC4C6BEC0667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6C4E-BCCE-41F2-8D3B-5EE9C24A1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8D9F-10D2-456D-A63C-FB74CCC445EE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7B3B-0AA0-4E65-8A75-06264B287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AAED-7A81-4FA8-BA1F-753006D27497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104A-FA25-4D45-8EB8-F41F1846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CA087-EE60-4772-8A0D-DC4C6BEC066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FB6C4E-BCCE-41F2-8D3B-5EE9C24A1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DFBFB-70EE-417A-966F-C44D2DA14322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2B6C0-FFB9-4845-B001-ED3956B1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70B57-FD3B-46CD-A08B-8F74E5A883BD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243DD9-3DF0-4DDB-A2D2-32043B6470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2CC5C-7F40-4F09-B80B-961B77BDFC1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0103-A090-4A66-977C-B0F9193FF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DBD13-1BCD-442C-9D0D-7E27F04C8C04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6E8E4-75C1-420B-BE76-3061E68E4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6648C-0B18-4865-BC3E-246CB99BB3F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380FF-2DEE-451D-A554-562FEE6412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A92E3-1B17-4C3E-88F2-7A962D8BB8DC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1FE44-C1A4-4822-AB4B-F229377A0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AE42E-F2F1-4C66-A7A6-2C493BA84B40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88C72-F250-4758-A07B-3DD34A6BD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FBFB-70EE-417A-966F-C44D2DA14322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B6C0-FFB9-4845-B001-ED3956B1D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29B4B-2688-4281-B722-E242D9019C53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B8810F-8FC8-4472-AE61-4879B5DF42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C8D9F-10D2-456D-A63C-FB74CCC445EE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87B3B-0AA0-4E65-8A75-06264B287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1AAED-7A81-4FA8-BA1F-753006D2749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C104A-FA25-4D45-8EB8-F41F1846D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CA087-EE60-4772-8A0D-DC4C6BEC066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B6C4E-BCCE-41F2-8D3B-5EE9C24A1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DFBFB-70EE-417A-966F-C44D2DA14322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2B6C0-FFB9-4845-B001-ED3956B1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70B57-FD3B-46CD-A08B-8F74E5A883BD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43DD9-3DF0-4DDB-A2D2-32043B6470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2CC5C-7F40-4F09-B80B-961B77BDFC1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0103-A090-4A66-977C-B0F9193FF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DBD13-1BCD-442C-9D0D-7E27F04C8C04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6E8E4-75C1-420B-BE76-3061E68E4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6648C-0B18-4865-BC3E-246CB99BB3F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380FF-2DEE-451D-A554-562FEE6412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A92E3-1B17-4C3E-88F2-7A962D8BB8DC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1FE44-C1A4-4822-AB4B-F229377A0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0B57-FD3B-46CD-A08B-8F74E5A883BD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3DD9-3DF0-4DDB-A2D2-32043B647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AE42E-F2F1-4C66-A7A6-2C493BA84B40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88C72-F250-4758-A07B-3DD34A6BD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29B4B-2688-4281-B722-E242D9019C53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8810F-8FC8-4472-AE61-4879B5DF42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C8D9F-10D2-456D-A63C-FB74CCC445EE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87B3B-0AA0-4E65-8A75-06264B287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1AAED-7A81-4FA8-BA1F-753006D2749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C104A-FA25-4D45-8EB8-F41F1846D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4CA087-EE60-4772-8A0D-DC4C6BEC066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FB6C4E-BCCE-41F2-8D3B-5EE9C24A1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4DFBFB-70EE-417A-966F-C44D2DA14322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72B6C0-FFB9-4845-B001-ED3956B1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070B57-FD3B-46CD-A08B-8F74E5A883BD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243DD9-3DF0-4DDB-A2D2-32043B6470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82CC5C-7F40-4F09-B80B-961B77BDFC1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880103-A090-4A66-977C-B0F9193FF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5DBD13-1BCD-442C-9D0D-7E27F04C8C04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66E8E4-75C1-420B-BE76-3061E68E4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B6648C-0B18-4865-BC3E-246CB99BB3F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6380FF-2DEE-451D-A554-562FEE6412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CC5C-7F40-4F09-B80B-961B77BDFC1F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0103-A090-4A66-977C-B0F9193FF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A92E3-1B17-4C3E-88F2-7A962D8BB8DC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C1FE44-C1A4-4822-AB4B-F229377A0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6AE42E-F2F1-4C66-A7A6-2C493BA84B40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588C72-F250-4758-A07B-3DD34A6BD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29B4B-2688-4281-B722-E242D9019C53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B8810F-8FC8-4472-AE61-4879B5DF42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8C8D9F-10D2-456D-A63C-FB74CCC445EE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D87B3B-0AA0-4E65-8A75-06264B287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1AAED-7A81-4FA8-BA1F-753006D2749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EC104A-FA25-4D45-8EB8-F41F1846D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CA087-EE60-4772-8A0D-DC4C6BEC066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B6C4E-BCCE-41F2-8D3B-5EE9C24A1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DFBFB-70EE-417A-966F-C44D2DA14322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2B6C0-FFB9-4845-B001-ED3956B1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70B57-FD3B-46CD-A08B-8F74E5A883BD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43DD9-3DF0-4DDB-A2D2-32043B6470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2CC5C-7F40-4F09-B80B-961B77BDFC1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0103-A090-4A66-977C-B0F9193FF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DBD13-1BCD-442C-9D0D-7E27F04C8C04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6E8E4-75C1-420B-BE76-3061E68E4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BD13-1BCD-442C-9D0D-7E27F04C8C04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E8E4-75C1-420B-BE76-3061E68E4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6648C-0B18-4865-BC3E-246CB99BB3F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380FF-2DEE-451D-A554-562FEE6412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A92E3-1B17-4C3E-88F2-7A962D8BB8DC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1FE44-C1A4-4822-AB4B-F229377A0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AE42E-F2F1-4C66-A7A6-2C493BA84B40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588C72-F250-4758-A07B-3DD34A6BD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29B4B-2688-4281-B722-E242D9019C53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8810F-8FC8-4472-AE61-4879B5DF42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C8D9F-10D2-456D-A63C-FB74CCC445EE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87B3B-0AA0-4E65-8A75-06264B287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1AAED-7A81-4FA8-BA1F-753006D2749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C104A-FA25-4D45-8EB8-F41F1846D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4CA087-EE60-4772-8A0D-DC4C6BEC066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FB6C4E-BCCE-41F2-8D3B-5EE9C24A1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4DFBFB-70EE-417A-966F-C44D2DA14322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72B6C0-FFB9-4845-B001-ED3956B1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E070B57-FD3B-46CD-A08B-8F74E5A883BD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7B243DD9-3DF0-4DDB-A2D2-32043B6470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82CC5C-7F40-4F09-B80B-961B77BDFC1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880103-A090-4A66-977C-B0F9193FF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648C-0B18-4865-BC3E-246CB99BB3FF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80FF-2DEE-451D-A554-562FEE641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5DBD13-1BCD-442C-9D0D-7E27F04C8C04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66E8E4-75C1-420B-BE76-3061E68E4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B6648C-0B18-4865-BC3E-246CB99BB3F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6380FF-2DEE-451D-A554-562FEE6412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E4A92E3-1B17-4C3E-88F2-7A962D8BB8DC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C1FE44-C1A4-4822-AB4B-F229377A0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6AE42E-F2F1-4C66-A7A6-2C493BA84B40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588C72-F250-4758-A07B-3DD34A6BD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29B4B-2688-4281-B722-E242D9019C53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B8810F-8FC8-4472-AE61-4879B5DF42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8C8D9F-10D2-456D-A63C-FB74CCC445EE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D87B3B-0AA0-4E65-8A75-06264B287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E8F1AAED-7A81-4FA8-BA1F-753006D2749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EC104A-FA25-4D45-8EB8-F41F1846D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CA087-EE60-4772-8A0D-DC4C6BEC066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B6C4E-BCCE-41F2-8D3B-5EE9C24A1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DFBFB-70EE-417A-966F-C44D2DA14322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2B6C0-FFB9-4845-B001-ED3956B1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70B57-FD3B-46CD-A08B-8F74E5A883BD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43DD9-3DF0-4DDB-A2D2-32043B6470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92E3-1B17-4C3E-88F2-7A962D8BB8DC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FE44-C1A4-4822-AB4B-F229377A0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2CC5C-7F40-4F09-B80B-961B77BDFC1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0103-A090-4A66-977C-B0F9193FF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DBD13-1BCD-442C-9D0D-7E27F04C8C04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6E8E4-75C1-420B-BE76-3061E68E4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6648C-0B18-4865-BC3E-246CB99BB3FF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380FF-2DEE-451D-A554-562FEE6412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A92E3-1B17-4C3E-88F2-7A962D8BB8DC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1FE44-C1A4-4822-AB4B-F229377A0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AE42E-F2F1-4C66-A7A6-2C493BA84B40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88C72-F250-4758-A07B-3DD34A6BD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29B4B-2688-4281-B722-E242D9019C53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8810F-8FC8-4472-AE61-4879B5DF42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C8D9F-10D2-456D-A63C-FB74CCC445EE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87B3B-0AA0-4E65-8A75-06264B287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1AAED-7A81-4FA8-BA1F-753006D27497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C104A-FA25-4D45-8EB8-F41F1846D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E42E-F2F1-4C66-A7A6-2C493BA84B40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8C72-F250-4758-A07B-3DD34A6BD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9B4B-2688-4281-B722-E242D9019C53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810F-8FC8-4472-AE61-4879B5DF4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7C62CC-DAFB-46D2-96FB-D1D5A23DFE79}" type="datetimeFigureOut">
              <a:rPr lang="ru-RU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CEC581-8C4E-461C-A67B-6BFA2BAA8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7C62CC-DAFB-46D2-96FB-D1D5A23DFE79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CEC581-8C4E-461C-A67B-6BFA2BAA8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77C62CC-DAFB-46D2-96FB-D1D5A23DFE79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4CEC581-8C4E-461C-A67B-6BFA2BAA8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77C62CC-DAFB-46D2-96FB-D1D5A23DFE79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4CEC581-8C4E-461C-A67B-6BFA2BAA8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C62CC-DAFB-46D2-96FB-D1D5A23DFE79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CEC581-8C4E-461C-A67B-6BFA2BAA8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77C62CC-DAFB-46D2-96FB-D1D5A23DFE79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4CEC581-8C4E-461C-A67B-6BFA2BAA8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7C62CC-DAFB-46D2-96FB-D1D5A23DFE79}" type="datetimeFigureOut">
              <a:rPr lang="ru-RU" smtClean="0"/>
              <a:pPr>
                <a:defRPr/>
              </a:pPr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EC581-8C4E-461C-A67B-6BFA2BAA8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числительное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 к уроку русского языка в 4 классе по программе развивающего обучения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Л.В.Занкова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МОУ «СОШ №77»</a:t>
            </a:r>
            <a:br>
              <a:rPr lang="ru-RU" dirty="0" smtClean="0"/>
            </a:br>
            <a:r>
              <a:rPr lang="ru-RU" dirty="0" smtClean="0"/>
              <a:t>Учитель: Алехина Людмила Владимировна</a:t>
            </a:r>
          </a:p>
          <a:p>
            <a:r>
              <a:rPr lang="ru-RU" dirty="0" smtClean="0"/>
              <a:t>Саратов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8769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Имя числительное - это…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1.член предложения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2.часть речи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3.часть слова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92500" y="476250"/>
            <a:ext cx="173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Тест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1484313"/>
            <a:ext cx="6985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.предмет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.признак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предмета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.количество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предметов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.порядок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предметов при счете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9975" y="1484313"/>
            <a:ext cx="49307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.Кто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 Что?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.Какой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10.Сколько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11.Что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делает?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479064"/>
          </a:xfrm>
        </p:spPr>
        <p:txBody>
          <a:bodyPr/>
          <a:lstStyle/>
          <a:p>
            <a:r>
              <a:rPr lang="ru-RU" sz="6000" dirty="0" smtClean="0"/>
              <a:t>Правильные ответы: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489251"/>
          </a:xfrm>
        </p:spPr>
        <p:txBody>
          <a:bodyPr/>
          <a:lstStyle/>
          <a:p>
            <a:r>
              <a:rPr lang="ru-RU" sz="7200" dirty="0" smtClean="0"/>
              <a:t>      2, 6, 7, 9, 10.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0057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11406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E:\Россия 20 век\ВОВ\блокада\хлебные карт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382" y="1600200"/>
            <a:ext cx="690323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2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425450" y="1557338"/>
            <a:ext cx="348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Майский праздник</a:t>
            </a: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25450" y="2205038"/>
            <a:ext cx="3919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Надевают наши деды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657725" y="1620838"/>
            <a:ext cx="377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Отмечает вся страна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686300" y="2205038"/>
            <a:ext cx="252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День Победы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686300" y="2846388"/>
            <a:ext cx="276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Боевые ордена</a:t>
            </a:r>
          </a:p>
        </p:txBody>
      </p:sp>
      <p:pic>
        <p:nvPicPr>
          <p:cNvPr id="2051" name="Picture 3" descr="C:\Users\user\Desktop\veter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72412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25" y="1557338"/>
            <a:ext cx="48498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Майский праздник-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День Победы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Отмечает вся страна.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Надевают наши деды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Боевые ордена.</a:t>
            </a:r>
          </a:p>
        </p:txBody>
      </p:sp>
      <p:pic>
        <p:nvPicPr>
          <p:cNvPr id="3074" name="Picture 2" descr="C:\Users\user\Desktop\100709543_D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4" y="4653136"/>
            <a:ext cx="460938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1476375" y="2349500"/>
            <a:ext cx="6648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Девятого мая – День Победы.</a:t>
            </a: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266950" y="2170113"/>
            <a:ext cx="73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Числ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3725863" y="2166938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Сущ.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5076825" y="2163763"/>
            <a:ext cx="682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Сущ.</a:t>
            </a: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6788150" y="2163763"/>
            <a:ext cx="68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Сущ.</a:t>
            </a:r>
          </a:p>
        </p:txBody>
      </p:sp>
      <p:pic>
        <p:nvPicPr>
          <p:cNvPr id="1026" name="Picture 2" descr="C:\Users\user\Desktop\62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957" y="3429000"/>
            <a:ext cx="4191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4" y="0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Великая Отечественная в цифрах: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29600" cy="5472608"/>
          </a:xfrm>
        </p:spPr>
        <p:txBody>
          <a:bodyPr>
            <a:noAutofit/>
          </a:bodyPr>
          <a:lstStyle/>
          <a:p>
            <a:r>
              <a:rPr lang="ru-RU" sz="3200" dirty="0" smtClean="0"/>
              <a:t>22 </a:t>
            </a:r>
            <a:r>
              <a:rPr lang="ru-RU" sz="3200" dirty="0"/>
              <a:t>июня 1941 год</a:t>
            </a:r>
          </a:p>
          <a:p>
            <a:r>
              <a:rPr lang="ru-RU" sz="3200" dirty="0"/>
              <a:t>9 мая 1941 года</a:t>
            </a:r>
          </a:p>
          <a:p>
            <a:r>
              <a:rPr lang="ru-RU" sz="3200" dirty="0"/>
              <a:t>7 тысяч человек погибло в блокаду Ленинграда</a:t>
            </a:r>
          </a:p>
          <a:p>
            <a:r>
              <a:rPr lang="ru-RU" sz="3200" dirty="0"/>
              <a:t>Восьмушка-норма хлеба в блокадном Ленинграде</a:t>
            </a:r>
          </a:p>
          <a:p>
            <a:r>
              <a:rPr lang="ru-RU" sz="3200" dirty="0"/>
              <a:t>125 блокадных грамм</a:t>
            </a:r>
          </a:p>
          <a:p>
            <a:r>
              <a:rPr lang="ru-RU" sz="3200" dirty="0"/>
              <a:t>За годы войны в нашей стране было разрушено одна тысяча семьсот городов</a:t>
            </a:r>
          </a:p>
          <a:p>
            <a:r>
              <a:rPr lang="ru-RU" sz="3200" dirty="0"/>
              <a:t>Десятки миллионов людских потерь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214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488" y="820738"/>
            <a:ext cx="52292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520700" y="1400175"/>
            <a:ext cx="633413" cy="1016000"/>
          </a:xfrm>
          <a:custGeom>
            <a:avLst/>
            <a:gdLst>
              <a:gd name="connsiteX0" fmla="*/ 496683 w 633416"/>
              <a:gd name="connsiteY0" fmla="*/ 0 h 1015230"/>
              <a:gd name="connsiteX1" fmla="*/ 77939 w 633416"/>
              <a:gd name="connsiteY1" fmla="*/ 999858 h 1015230"/>
              <a:gd name="connsiteX2" fmla="*/ 52301 w 633416"/>
              <a:gd name="connsiteY2" fmla="*/ 581114 h 1015230"/>
              <a:gd name="connsiteX3" fmla="*/ 633416 w 633416"/>
              <a:gd name="connsiteY3" fmla="*/ 230736 h 1015230"/>
              <a:gd name="connsiteX4" fmla="*/ 633416 w 633416"/>
              <a:gd name="connsiteY4" fmla="*/ 230736 h 101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416" h="1015230">
                <a:moveTo>
                  <a:pt x="496683" y="0"/>
                </a:moveTo>
                <a:cubicBezTo>
                  <a:pt x="324343" y="451503"/>
                  <a:pt x="152003" y="903006"/>
                  <a:pt x="77939" y="999858"/>
                </a:cubicBezTo>
                <a:cubicBezTo>
                  <a:pt x="3875" y="1096710"/>
                  <a:pt x="-40279" y="709301"/>
                  <a:pt x="52301" y="581114"/>
                </a:cubicBezTo>
                <a:cubicBezTo>
                  <a:pt x="144880" y="452927"/>
                  <a:pt x="633416" y="230736"/>
                  <a:pt x="633416" y="230736"/>
                </a:cubicBezTo>
                <a:lnTo>
                  <a:pt x="633416" y="230736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rot="673714">
            <a:off x="368300" y="5265738"/>
            <a:ext cx="393700" cy="804862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84163" y="3644900"/>
            <a:ext cx="500062" cy="966788"/>
          </a:xfrm>
          <a:custGeom>
            <a:avLst/>
            <a:gdLst>
              <a:gd name="connsiteX0" fmla="*/ 0 w 500045"/>
              <a:gd name="connsiteY0" fmla="*/ 640137 h 966306"/>
              <a:gd name="connsiteX1" fmla="*/ 480060 w 500045"/>
              <a:gd name="connsiteY1" fmla="*/ 175317 h 966306"/>
              <a:gd name="connsiteX2" fmla="*/ 381000 w 500045"/>
              <a:gd name="connsiteY2" fmla="*/ 45777 h 966306"/>
              <a:gd name="connsiteX3" fmla="*/ 121920 w 500045"/>
              <a:gd name="connsiteY3" fmla="*/ 914457 h 966306"/>
              <a:gd name="connsiteX4" fmla="*/ 487680 w 500045"/>
              <a:gd name="connsiteY4" fmla="*/ 792537 h 96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45" h="966306">
                <a:moveTo>
                  <a:pt x="0" y="640137"/>
                </a:moveTo>
                <a:cubicBezTo>
                  <a:pt x="208280" y="457257"/>
                  <a:pt x="416560" y="274377"/>
                  <a:pt x="480060" y="175317"/>
                </a:cubicBezTo>
                <a:cubicBezTo>
                  <a:pt x="543560" y="76257"/>
                  <a:pt x="440690" y="-77413"/>
                  <a:pt x="381000" y="45777"/>
                </a:cubicBezTo>
                <a:cubicBezTo>
                  <a:pt x="321310" y="168967"/>
                  <a:pt x="104140" y="789997"/>
                  <a:pt x="121920" y="914457"/>
                </a:cubicBezTo>
                <a:cubicBezTo>
                  <a:pt x="139700" y="1038917"/>
                  <a:pt x="313690" y="915727"/>
                  <a:pt x="487680" y="7925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0951968">
            <a:off x="1811338" y="5741988"/>
            <a:ext cx="414337" cy="790575"/>
          </a:xfrm>
          <a:custGeom>
            <a:avLst/>
            <a:gdLst>
              <a:gd name="connsiteX0" fmla="*/ 115654 w 184234"/>
              <a:gd name="connsiteY0" fmla="*/ 0 h 352601"/>
              <a:gd name="connsiteX1" fmla="*/ 1354 w 184234"/>
              <a:gd name="connsiteY1" fmla="*/ 335280 h 352601"/>
              <a:gd name="connsiteX2" fmla="*/ 184234 w 184234"/>
              <a:gd name="connsiteY2" fmla="*/ 274320 h 3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34" h="352601">
                <a:moveTo>
                  <a:pt x="115654" y="0"/>
                </a:moveTo>
                <a:cubicBezTo>
                  <a:pt x="52789" y="144780"/>
                  <a:pt x="-10076" y="289560"/>
                  <a:pt x="1354" y="335280"/>
                </a:cubicBezTo>
                <a:cubicBezTo>
                  <a:pt x="12784" y="381000"/>
                  <a:pt x="98509" y="327660"/>
                  <a:pt x="184234" y="274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759700" y="3789363"/>
            <a:ext cx="633413" cy="1014412"/>
          </a:xfrm>
          <a:custGeom>
            <a:avLst/>
            <a:gdLst>
              <a:gd name="connsiteX0" fmla="*/ 496683 w 633416"/>
              <a:gd name="connsiteY0" fmla="*/ 0 h 1015230"/>
              <a:gd name="connsiteX1" fmla="*/ 77939 w 633416"/>
              <a:gd name="connsiteY1" fmla="*/ 999858 h 1015230"/>
              <a:gd name="connsiteX2" fmla="*/ 52301 w 633416"/>
              <a:gd name="connsiteY2" fmla="*/ 581114 h 1015230"/>
              <a:gd name="connsiteX3" fmla="*/ 633416 w 633416"/>
              <a:gd name="connsiteY3" fmla="*/ 230736 h 1015230"/>
              <a:gd name="connsiteX4" fmla="*/ 633416 w 633416"/>
              <a:gd name="connsiteY4" fmla="*/ 230736 h 101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416" h="1015230">
                <a:moveTo>
                  <a:pt x="496683" y="0"/>
                </a:moveTo>
                <a:cubicBezTo>
                  <a:pt x="324343" y="451503"/>
                  <a:pt x="152003" y="903006"/>
                  <a:pt x="77939" y="999858"/>
                </a:cubicBezTo>
                <a:cubicBezTo>
                  <a:pt x="3875" y="1096710"/>
                  <a:pt x="-40279" y="709301"/>
                  <a:pt x="52301" y="581114"/>
                </a:cubicBezTo>
                <a:cubicBezTo>
                  <a:pt x="144880" y="452927"/>
                  <a:pt x="633416" y="230736"/>
                  <a:pt x="633416" y="230736"/>
                </a:cubicBezTo>
                <a:lnTo>
                  <a:pt x="633416" y="2307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7251700" y="34925"/>
            <a:ext cx="633413" cy="1016000"/>
          </a:xfrm>
          <a:custGeom>
            <a:avLst/>
            <a:gdLst>
              <a:gd name="connsiteX0" fmla="*/ 496683 w 633416"/>
              <a:gd name="connsiteY0" fmla="*/ 0 h 1015230"/>
              <a:gd name="connsiteX1" fmla="*/ 77939 w 633416"/>
              <a:gd name="connsiteY1" fmla="*/ 999858 h 1015230"/>
              <a:gd name="connsiteX2" fmla="*/ 52301 w 633416"/>
              <a:gd name="connsiteY2" fmla="*/ 581114 h 1015230"/>
              <a:gd name="connsiteX3" fmla="*/ 633416 w 633416"/>
              <a:gd name="connsiteY3" fmla="*/ 230736 h 1015230"/>
              <a:gd name="connsiteX4" fmla="*/ 633416 w 633416"/>
              <a:gd name="connsiteY4" fmla="*/ 230736 h 101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416" h="1015230">
                <a:moveTo>
                  <a:pt x="496683" y="0"/>
                </a:moveTo>
                <a:cubicBezTo>
                  <a:pt x="324343" y="451503"/>
                  <a:pt x="152003" y="903006"/>
                  <a:pt x="77939" y="999858"/>
                </a:cubicBezTo>
                <a:cubicBezTo>
                  <a:pt x="3875" y="1096710"/>
                  <a:pt x="-40279" y="709301"/>
                  <a:pt x="52301" y="581114"/>
                </a:cubicBezTo>
                <a:cubicBezTo>
                  <a:pt x="144880" y="452927"/>
                  <a:pt x="633416" y="230736"/>
                  <a:pt x="633416" y="230736"/>
                </a:cubicBezTo>
                <a:lnTo>
                  <a:pt x="633416" y="2307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241425" y="60325"/>
            <a:ext cx="500063" cy="965200"/>
          </a:xfrm>
          <a:custGeom>
            <a:avLst/>
            <a:gdLst>
              <a:gd name="connsiteX0" fmla="*/ 0 w 500045"/>
              <a:gd name="connsiteY0" fmla="*/ 640137 h 966306"/>
              <a:gd name="connsiteX1" fmla="*/ 480060 w 500045"/>
              <a:gd name="connsiteY1" fmla="*/ 175317 h 966306"/>
              <a:gd name="connsiteX2" fmla="*/ 381000 w 500045"/>
              <a:gd name="connsiteY2" fmla="*/ 45777 h 966306"/>
              <a:gd name="connsiteX3" fmla="*/ 121920 w 500045"/>
              <a:gd name="connsiteY3" fmla="*/ 914457 h 966306"/>
              <a:gd name="connsiteX4" fmla="*/ 487680 w 500045"/>
              <a:gd name="connsiteY4" fmla="*/ 792537 h 96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45" h="966306">
                <a:moveTo>
                  <a:pt x="0" y="640137"/>
                </a:moveTo>
                <a:cubicBezTo>
                  <a:pt x="208280" y="457257"/>
                  <a:pt x="416560" y="274377"/>
                  <a:pt x="480060" y="175317"/>
                </a:cubicBezTo>
                <a:cubicBezTo>
                  <a:pt x="543560" y="76257"/>
                  <a:pt x="440690" y="-77413"/>
                  <a:pt x="381000" y="45777"/>
                </a:cubicBezTo>
                <a:cubicBezTo>
                  <a:pt x="321310" y="168967"/>
                  <a:pt x="104140" y="789997"/>
                  <a:pt x="121920" y="914457"/>
                </a:cubicBezTo>
                <a:cubicBezTo>
                  <a:pt x="139700" y="1038917"/>
                  <a:pt x="313690" y="915727"/>
                  <a:pt x="487680" y="7925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856038" y="5710238"/>
            <a:ext cx="500062" cy="966787"/>
          </a:xfrm>
          <a:custGeom>
            <a:avLst/>
            <a:gdLst>
              <a:gd name="connsiteX0" fmla="*/ 0 w 500045"/>
              <a:gd name="connsiteY0" fmla="*/ 640137 h 966306"/>
              <a:gd name="connsiteX1" fmla="*/ 480060 w 500045"/>
              <a:gd name="connsiteY1" fmla="*/ 175317 h 966306"/>
              <a:gd name="connsiteX2" fmla="*/ 381000 w 500045"/>
              <a:gd name="connsiteY2" fmla="*/ 45777 h 966306"/>
              <a:gd name="connsiteX3" fmla="*/ 121920 w 500045"/>
              <a:gd name="connsiteY3" fmla="*/ 914457 h 966306"/>
              <a:gd name="connsiteX4" fmla="*/ 487680 w 500045"/>
              <a:gd name="connsiteY4" fmla="*/ 792537 h 96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45" h="966306">
                <a:moveTo>
                  <a:pt x="0" y="640137"/>
                </a:moveTo>
                <a:cubicBezTo>
                  <a:pt x="208280" y="457257"/>
                  <a:pt x="416560" y="274377"/>
                  <a:pt x="480060" y="175317"/>
                </a:cubicBezTo>
                <a:cubicBezTo>
                  <a:pt x="543560" y="76257"/>
                  <a:pt x="440690" y="-77413"/>
                  <a:pt x="381000" y="45777"/>
                </a:cubicBezTo>
                <a:cubicBezTo>
                  <a:pt x="321310" y="168967"/>
                  <a:pt x="104140" y="789997"/>
                  <a:pt x="121920" y="914457"/>
                </a:cubicBezTo>
                <a:cubicBezTo>
                  <a:pt x="139700" y="1038917"/>
                  <a:pt x="313690" y="915727"/>
                  <a:pt x="487680" y="7925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 rot="673714">
            <a:off x="7394575" y="5692775"/>
            <a:ext cx="395288" cy="80327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20951968">
            <a:off x="7829550" y="2019300"/>
            <a:ext cx="414338" cy="792163"/>
          </a:xfrm>
          <a:custGeom>
            <a:avLst/>
            <a:gdLst>
              <a:gd name="connsiteX0" fmla="*/ 115654 w 184234"/>
              <a:gd name="connsiteY0" fmla="*/ 0 h 352601"/>
              <a:gd name="connsiteX1" fmla="*/ 1354 w 184234"/>
              <a:gd name="connsiteY1" fmla="*/ 335280 h 352601"/>
              <a:gd name="connsiteX2" fmla="*/ 184234 w 184234"/>
              <a:gd name="connsiteY2" fmla="*/ 274320 h 3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34" h="352601">
                <a:moveTo>
                  <a:pt x="115654" y="0"/>
                </a:moveTo>
                <a:cubicBezTo>
                  <a:pt x="52789" y="144780"/>
                  <a:pt x="-10076" y="289560"/>
                  <a:pt x="1354" y="335280"/>
                </a:cubicBezTo>
                <a:cubicBezTo>
                  <a:pt x="12784" y="381000"/>
                  <a:pt x="98509" y="327660"/>
                  <a:pt x="184234" y="274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97346"/>
            <a:ext cx="7200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Семидесятилетию Великой Победы</a:t>
            </a:r>
            <a:r>
              <a:rPr lang="ru-RU" sz="2000" b="1" dirty="0" smtClean="0"/>
              <a:t>!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endParaRPr lang="ru-RU" sz="2000" dirty="0"/>
          </a:p>
          <a:p>
            <a:r>
              <a:rPr lang="ru-RU" sz="2000" b="1" dirty="0"/>
              <a:t>Великая Отечественная война началась ________________    </a:t>
            </a:r>
            <a:r>
              <a:rPr lang="ru-RU" sz="2000" b="1" dirty="0" smtClean="0"/>
              <a:t>   </a:t>
            </a:r>
            <a:r>
              <a:rPr lang="ru-RU" sz="2000" b="1" dirty="0"/>
              <a:t>___________________ июня ________________    ____________    ___________    ______________      ___________________ года.</a:t>
            </a:r>
          </a:p>
          <a:p>
            <a:r>
              <a:rPr lang="ru-RU" sz="2000" b="1" dirty="0"/>
              <a:t>Закончилась _______________ мая __________         ______________    _____________      _____________ ___________________________________  года.</a:t>
            </a:r>
          </a:p>
          <a:p>
            <a:r>
              <a:rPr lang="ru-RU" sz="2000" b="1" dirty="0"/>
              <a:t>Она длилась ____________      ___________       ____________         __________________ дней.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Опорные слова: двадцать второго, одна тысяча девятьсот сорок первого, девятого, одна тысяча девятьсот сорок пятого, одна тысяча четыреста восемнадцать.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555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Семидесятилетию Великой Победы!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Великая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война началась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второго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июня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тысяча девятьсот сорок первого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Закончилась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мая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тысяча девятьсот сорок пятого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длилась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тысяча четыреста восемнадцать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7762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bcd792d12a3d01edd30543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944216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</a:rPr>
              <a:t>Спасибо за работу!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41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088" y="2060575"/>
            <a:ext cx="1584325" cy="2305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563938" y="2060575"/>
            <a:ext cx="1584325" cy="2305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11863" y="1989138"/>
            <a:ext cx="1584325" cy="23034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420888"/>
            <a:ext cx="8229600" cy="2160239"/>
          </a:xfrm>
        </p:spPr>
        <p:txBody>
          <a:bodyPr/>
          <a:lstStyle/>
          <a:p>
            <a:r>
              <a:rPr lang="ru-RU" sz="15000" b="1" i="1" dirty="0" smtClean="0">
                <a:latin typeface="Book Antiqua" panose="02040602050305030304" pitchFamily="18" charset="0"/>
                <a:cs typeface="Times New Roman" pitchFamily="18" charset="0"/>
              </a:rPr>
              <a:t>два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184576"/>
          </a:xfrm>
        </p:spPr>
        <p:txBody>
          <a:bodyPr/>
          <a:lstStyle/>
          <a:p>
            <a:pPr algn="just" fontAlgn="base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</a:rPr>
              <a:t>Семеро одного не ждут.</a:t>
            </a:r>
            <a:endParaRPr lang="ru-RU" sz="3600" dirty="0"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</a:rPr>
              <a:t>Семь раз отмерь, один раз отрежь.</a:t>
            </a:r>
            <a:endParaRPr lang="ru-RU" sz="3600" dirty="0"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</a:rPr>
              <a:t>Семь пядей во лбу.</a:t>
            </a:r>
            <a:endParaRPr lang="ru-RU" sz="3600" dirty="0"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</a:rPr>
              <a:t>До седьмого пота.</a:t>
            </a:r>
            <a:endParaRPr lang="ru-RU" sz="3600" dirty="0"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</a:rPr>
              <a:t>Семь бед - один ответ.</a:t>
            </a:r>
            <a:endParaRPr lang="ru-RU" sz="3600" dirty="0"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</a:rPr>
              <a:t>Почувствовать себя на седьмом небе.</a:t>
            </a:r>
            <a:endParaRPr lang="ru-RU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58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205038"/>
            <a:ext cx="8229600" cy="1143000"/>
          </a:xfrm>
        </p:spPr>
        <p:txBody>
          <a:bodyPr/>
          <a:lstStyle/>
          <a:p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Один в поле не воин.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/>
          <a:lstStyle/>
          <a:p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Один в поле не воин.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64163" y="2166938"/>
            <a:ext cx="955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Част.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75463" y="2166938"/>
            <a:ext cx="960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Сущ.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0" y="1525588"/>
            <a:ext cx="577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79713" y="2049463"/>
            <a:ext cx="72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84625" y="2111375"/>
            <a:ext cx="927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4209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Имя числительное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2074863"/>
            <a:ext cx="3946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Количественные 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Сколько?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8263" y="2212975"/>
            <a:ext cx="2858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Порядковые</a:t>
            </a:r>
            <a:r>
              <a:rPr lang="ru-RU" sz="4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Который?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273</Words>
  <Application>Microsoft Office PowerPoint</Application>
  <PresentationFormat>Экран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Тема Office</vt:lpstr>
      <vt:lpstr>Главная</vt:lpstr>
      <vt:lpstr>Воздушный поток</vt:lpstr>
      <vt:lpstr>Солнцестояние</vt:lpstr>
      <vt:lpstr>Углы</vt:lpstr>
      <vt:lpstr>Изящная</vt:lpstr>
      <vt:lpstr>Горизонт</vt:lpstr>
      <vt:lpstr>Имя числительное Презентация к уроку русского языка в 4 классе по программе развивающего обучения Л.В.Занкова</vt:lpstr>
      <vt:lpstr>Слайд 2</vt:lpstr>
      <vt:lpstr>Слайд 3</vt:lpstr>
      <vt:lpstr>два</vt:lpstr>
      <vt:lpstr>Слайд 5</vt:lpstr>
      <vt:lpstr>Один в поле не воин.</vt:lpstr>
      <vt:lpstr>Один в поле не воин.</vt:lpstr>
      <vt:lpstr>Имя числительное</vt:lpstr>
      <vt:lpstr>Слайд 9</vt:lpstr>
      <vt:lpstr>Слайд 10</vt:lpstr>
      <vt:lpstr>Слайд 11</vt:lpstr>
      <vt:lpstr>Слайд 12</vt:lpstr>
      <vt:lpstr>Правильные ответы:</vt:lpstr>
      <vt:lpstr>Слайд 14</vt:lpstr>
      <vt:lpstr>Слайд 15</vt:lpstr>
      <vt:lpstr>Слайд 16</vt:lpstr>
      <vt:lpstr>Слайд 17</vt:lpstr>
      <vt:lpstr>Слайд 18</vt:lpstr>
      <vt:lpstr>Великая Отечественная в цифрах: </vt:lpstr>
      <vt:lpstr>Слайд 20</vt:lpstr>
      <vt:lpstr>Слайд 21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1 1</cp:lastModifiedBy>
  <cp:revision>44</cp:revision>
  <dcterms:created xsi:type="dcterms:W3CDTF">2015-04-29T14:10:31Z</dcterms:created>
  <dcterms:modified xsi:type="dcterms:W3CDTF">2015-08-10T09:40:34Z</dcterms:modified>
</cp:coreProperties>
</file>