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3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563C-DE14-4791-A22B-080726EEF06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28E4-A42A-479F-8E5C-9E5A48B95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563C-DE14-4791-A22B-080726EEF06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28E4-A42A-479F-8E5C-9E5A48B95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563C-DE14-4791-A22B-080726EEF06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28E4-A42A-479F-8E5C-9E5A48B95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563C-DE14-4791-A22B-080726EEF06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28E4-A42A-479F-8E5C-9E5A48B95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563C-DE14-4791-A22B-080726EEF06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28E4-A42A-479F-8E5C-9E5A48B95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563C-DE14-4791-A22B-080726EEF06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28E4-A42A-479F-8E5C-9E5A48B95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563C-DE14-4791-A22B-080726EEF06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28E4-A42A-479F-8E5C-9E5A48B95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563C-DE14-4791-A22B-080726EEF06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28E4-A42A-479F-8E5C-9E5A48B95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563C-DE14-4791-A22B-080726EEF06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28E4-A42A-479F-8E5C-9E5A48B95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563C-DE14-4791-A22B-080726EEF06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28E4-A42A-479F-8E5C-9E5A48B95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563C-DE14-4791-A22B-080726EEF06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28E4-A42A-479F-8E5C-9E5A48B95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7563C-DE14-4791-A22B-080726EEF06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528E4-A42A-479F-8E5C-9E5A48B95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реста - Делаем фенечки своими рукам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Древнерусская </a:t>
            </a:r>
            <a:r>
              <a:rPr lang="ru-RU" sz="8800" b="1" dirty="0" smtClean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</a:rPr>
              <a:t>школа</a:t>
            </a:r>
            <a:endParaRPr lang="ru-RU" sz="8800" b="1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festival.1september.ru/articles/621378/presentation/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ерамическая плитка для ванной 20х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лексей\Pictures\img001.jpg"/>
          <p:cNvPicPr/>
          <p:nvPr/>
        </p:nvPicPr>
        <p:blipFill>
          <a:blip r:embed="rId3" cstate="print"/>
          <a:srcRect b="3297"/>
          <a:stretch>
            <a:fillRect/>
          </a:stretch>
        </p:blipFill>
        <p:spPr bwMode="auto">
          <a:xfrm rot="16200000">
            <a:off x="1764189" y="-1049865"/>
            <a:ext cx="5687060" cy="878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ерамическая плитка для ванной 20х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Otkryityiyurokden-slavyanskoypis-mennosti-kopiy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42852"/>
            <a:ext cx="5572164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ерамическая плитка для ванной 20х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&quot;Опчеловодстве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04"/>
            <a:ext cx="764386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adsjl_7: Музей Пирогово в Киеве ляпот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ерамическая плитка для ванной 20х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matematika.gym075.edusite.ru/images/numeraziya/image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785818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ерамическая плитка для ванной 20х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http://matematika.gym075.edusite.ru/images/numeraziya/image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214422"/>
            <a:ext cx="63579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реста - Делаем фенечки своими рукам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1697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Древнерусская школа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6</cp:revision>
  <dcterms:created xsi:type="dcterms:W3CDTF">2014-12-14T14:49:02Z</dcterms:created>
  <dcterms:modified xsi:type="dcterms:W3CDTF">2014-12-18T16:51:28Z</dcterms:modified>
</cp:coreProperties>
</file>