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3" r:id="rId2"/>
    <p:sldId id="277" r:id="rId3"/>
    <p:sldId id="320" r:id="rId4"/>
    <p:sldId id="390" r:id="rId5"/>
    <p:sldId id="391" r:id="rId6"/>
    <p:sldId id="278" r:id="rId7"/>
    <p:sldId id="257" r:id="rId8"/>
    <p:sldId id="388" r:id="rId9"/>
    <p:sldId id="387" r:id="rId10"/>
    <p:sldId id="258" r:id="rId11"/>
    <p:sldId id="323" r:id="rId12"/>
    <p:sldId id="39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FF0000"/>
    <a:srgbClr val="FF0066"/>
    <a:srgbClr val="0066FF"/>
    <a:srgbClr val="BD1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15E6FC7-1CEC-4CB6-AE2E-9428E2575860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0FD953D-5456-4E71-AAFA-7503D459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К юбилею школы\Юбилей школы\flower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171448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FF00"/>
                </a:solidFill>
              </a:rPr>
              <a:t>«Начальная школа –</a:t>
            </a:r>
          </a:p>
          <a:p>
            <a:pPr algn="ctr"/>
            <a:r>
              <a:rPr lang="ru-RU" sz="7200" dirty="0" smtClean="0">
                <a:solidFill>
                  <a:srgbClr val="00FF00"/>
                </a:solidFill>
              </a:rPr>
              <a:t> пора золотая»</a:t>
            </a:r>
            <a:endParaRPr lang="ru-RU" sz="7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8934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Мы танцуем и поём, вместе весело живём!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 descr="K:\школа\фото 0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204864"/>
            <a:ext cx="7560840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939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2050" name="Picture 2" descr="H:\К юбилею школы\Юбилей школы\buk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3" y="285728"/>
            <a:ext cx="8215371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6824" y="785794"/>
            <a:ext cx="1847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9033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Мы к школе привыкли,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Учиться мы рады.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Учёба – хороший с начинкой пирог.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С весёлой улыбкой и настроением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Переступаем школьный порог.</a:t>
            </a:r>
          </a:p>
        </p:txBody>
      </p:sp>
    </p:spTree>
  </p:cSld>
  <p:clrMapOvr>
    <a:masterClrMapping/>
  </p:clrMapOvr>
  <p:transition spd="slow" advTm="4867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/>
          <a:lstStyle/>
          <a:p>
            <a:pPr defTabSz="828675"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  <a:cs typeface="Lucida Sans Unicode" pitchFamily="34" charset="0"/>
              </a:rPr>
              <a:t>Мы вас любим, поздравляем!</a:t>
            </a:r>
          </a:p>
          <a:p>
            <a:pPr defTabSz="828675"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  <a:cs typeface="Lucida Sans Unicode" pitchFamily="34" charset="0"/>
              </a:rPr>
              <a:t>Быть счастливыми желаем!</a:t>
            </a:r>
          </a:p>
          <a:p>
            <a:pPr defTabSz="828675"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  <a:cs typeface="Lucida Sans Unicode" pitchFamily="34" charset="0"/>
              </a:rPr>
              <a:t>Не болейте, не грустите!</a:t>
            </a:r>
          </a:p>
          <a:p>
            <a:pPr defTabSz="828675"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  <a:cs typeface="Lucida Sans Unicode" pitchFamily="34" charset="0"/>
              </a:rPr>
              <a:t>В школу с радостью идите!</a:t>
            </a:r>
          </a:p>
          <a:p>
            <a:endParaRPr lang="ru-RU" dirty="0"/>
          </a:p>
        </p:txBody>
      </p:sp>
      <p:pic>
        <p:nvPicPr>
          <p:cNvPr id="7" name="Picture 2" descr="bouquetrose7wi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42612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Юбилей школы\906252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596" y="285728"/>
            <a:ext cx="836159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759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6000" b="1" dirty="0" smtClean="0">
                <a:solidFill>
                  <a:srgbClr val="00FF00"/>
                </a:solidFill>
              </a:rPr>
              <a:t>До свидания, начальная школа!</a:t>
            </a:r>
            <a:endParaRPr lang="ru-RU" sz="60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 advTm="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/>
              <a:t>«Учебный труд должен быть радостным, должен быть источником счастья для детей»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К.Д. Ушинский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004743"/>
      </p:ext>
    </p:extLst>
  </p:cSld>
  <p:clrMapOvr>
    <a:masterClrMapping/>
  </p:clrMapOvr>
  <p:transition advClick="0" advTm="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 юбилею школы\FotkaGoda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85728"/>
            <a:ext cx="8286809" cy="6286544"/>
          </a:xfrm>
          <a:prstGeom prst="rect">
            <a:avLst/>
          </a:prstGeom>
          <a:noFill/>
        </p:spPr>
      </p:pic>
      <p:pic>
        <p:nvPicPr>
          <p:cNvPr id="4" name="Picture 3" descr="I:\Юбилей школы\img_405e5ba92854df83ba8b416eae01854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85860"/>
            <a:ext cx="3524250" cy="2647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928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2363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4502"/>
            <a:ext cx="8280920" cy="640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980728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По берегу реки Медведицы расположилось некое Царство – государство. И положено много лет тому назад такому царству название – село Шереметьевка.</a:t>
            </a:r>
            <a:endParaRPr lang="ru-RU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02096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32657"/>
            <a:ext cx="3456384" cy="610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latin typeface="Times New Roman" pitchFamily="18" charset="0"/>
              </a:rPr>
              <a:t>Много тропинок и дорог ведут в центр этого государства, где находится святилище всех наук, современным языком называемое – ШКОЛА…</a:t>
            </a: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Юбилей школы\FotkaGoda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5" y="214291"/>
            <a:ext cx="8215370" cy="63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679892"/>
      </p:ext>
    </p:extLst>
  </p:cSld>
  <p:clrMapOvr>
    <a:masterClrMapping/>
  </p:clrMapOvr>
  <p:transition spd="slow" advTm="5616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 </a:t>
            </a:r>
            <a:r>
              <a:rPr lang="ru-RU" b="1" dirty="0" smtClean="0"/>
              <a:t>думаем…    изучаем…                                             отгадываем…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K:\школа\фото 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628800"/>
            <a:ext cx="782856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713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Отдай спорту время, а взамен получи здоровье.</a:t>
            </a:r>
            <a:endParaRPr lang="ru-RU" dirty="0"/>
          </a:p>
        </p:txBody>
      </p:sp>
      <p:pic>
        <p:nvPicPr>
          <p:cNvPr id="3074" name="Picture 2" descr="C:\Documents and Settings\Школа\Рабочий стол\школа\фото 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 спортом не дружишь - не раз о том потужишь</a:t>
            </a:r>
            <a:endParaRPr lang="ru-RU" dirty="0"/>
          </a:p>
        </p:txBody>
      </p:sp>
      <p:pic>
        <p:nvPicPr>
          <p:cNvPr id="2050" name="Picture 2" descr="C:\Documents and Settings\Школа\Рабочий стол\школа\фото 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презентации2</Template>
  <TotalTime>1363</TotalTime>
  <Words>158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презентации2</vt:lpstr>
      <vt:lpstr>Слайд 1</vt:lpstr>
      <vt:lpstr>«Учебный труд должен быть радостным, должен быть источником счастья для детей»  К.Д. Ушинский </vt:lpstr>
      <vt:lpstr>Слайд 3</vt:lpstr>
      <vt:lpstr>Слайд 4</vt:lpstr>
      <vt:lpstr>Слайд 5</vt:lpstr>
      <vt:lpstr>Слайд 6</vt:lpstr>
      <vt:lpstr> думаем…    изучаем…                                             отгадываем…</vt:lpstr>
      <vt:lpstr>Отдай спорту время, а взамен получи здоровье.</vt:lpstr>
      <vt:lpstr>Со спортом не дружишь - не раз о том потужишь</vt:lpstr>
      <vt:lpstr>Мы танцуем и поём, вместе весело живём! </vt:lpstr>
      <vt:lpstr>цветы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Dima</cp:lastModifiedBy>
  <cp:revision>127</cp:revision>
  <dcterms:created xsi:type="dcterms:W3CDTF">2012-11-27T10:14:05Z</dcterms:created>
  <dcterms:modified xsi:type="dcterms:W3CDTF">2015-08-20T08:12:24Z</dcterms:modified>
</cp:coreProperties>
</file>