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1" r:id="rId3"/>
    <p:sldId id="260" r:id="rId4"/>
    <p:sldId id="258" r:id="rId5"/>
    <p:sldId id="259" r:id="rId6"/>
    <p:sldId id="265" r:id="rId7"/>
    <p:sldId id="263" r:id="rId8"/>
    <p:sldId id="264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7" autoAdjust="0"/>
    <p:restoredTop sz="94660" autoAdjust="0"/>
  </p:normalViewPr>
  <p:slideViewPr>
    <p:cSldViewPr>
      <p:cViewPr varScale="1">
        <p:scale>
          <a:sx n="74" d="100"/>
          <a:sy n="74" d="100"/>
        </p:scale>
        <p:origin x="32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3675C09-25BA-4C2E-A8F2-8DDE45826161}" type="datetimeFigureOut">
              <a:rPr lang="ru-RU"/>
              <a:pPr>
                <a:defRPr/>
              </a:pPr>
              <a:t>26.08.2015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24BAA1B-5A61-48CF-9943-647579C5EE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6457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D66E8B-E937-4AEA-B0DD-534B1223B974}" type="slidenum">
              <a:rPr 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901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73618-12D6-4CE3-8004-266BE6D29836}" type="datetimeFigureOut">
              <a:rPr lang="ru-RU"/>
              <a:pPr>
                <a:defRPr/>
              </a:pPr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71D6E-C753-4BF3-8301-878CB04783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932510"/>
      </p:ext>
    </p:extLst>
  </p:cSld>
  <p:clrMapOvr>
    <a:masterClrMapping/>
  </p:clrMapOvr>
  <p:transition spd="slow" advClick="0" advTm="1700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6D347-3C18-46A7-AB73-1DD984C47885}" type="datetimeFigureOut">
              <a:rPr lang="ru-RU"/>
              <a:pPr>
                <a:defRPr/>
              </a:pPr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C1C91-6899-4C11-BA85-A527318024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819090"/>
      </p:ext>
    </p:extLst>
  </p:cSld>
  <p:clrMapOvr>
    <a:masterClrMapping/>
  </p:clrMapOvr>
  <p:transition spd="slow" advClick="0" advTm="17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0DC21-FD4C-4E18-A5CC-AAB08E0B1C45}" type="datetimeFigureOut">
              <a:rPr lang="ru-RU"/>
              <a:pPr>
                <a:defRPr/>
              </a:pPr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C7E60-4900-4DB5-B3E0-3A5DBF8A2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185037"/>
      </p:ext>
    </p:extLst>
  </p:cSld>
  <p:clrMapOvr>
    <a:masterClrMapping/>
  </p:clrMapOvr>
  <p:transition spd="slow" advClick="0" advTm="17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3F772-EF04-4D6B-870E-FDDF3A08A700}" type="datetimeFigureOut">
              <a:rPr lang="ru-RU"/>
              <a:pPr>
                <a:defRPr/>
              </a:pPr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EB271-699A-4498-AF1B-E3AB604E05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232804"/>
      </p:ext>
    </p:extLst>
  </p:cSld>
  <p:clrMapOvr>
    <a:masterClrMapping/>
  </p:clrMapOvr>
  <p:transition spd="slow" advClick="0" advTm="17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007B2-B80F-46A9-92A1-957A5F59CDA6}" type="datetimeFigureOut">
              <a:rPr lang="ru-RU"/>
              <a:pPr>
                <a:defRPr/>
              </a:pPr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33AAA-36EF-4660-AD24-6BAAF0C1C9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525549"/>
      </p:ext>
    </p:extLst>
  </p:cSld>
  <p:clrMapOvr>
    <a:masterClrMapping/>
  </p:clrMapOvr>
  <p:transition spd="slow" advClick="0" advTm="17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FFB2B-6996-4D5A-9545-2B4AF00A6297}" type="datetimeFigureOut">
              <a:rPr lang="ru-RU"/>
              <a:pPr>
                <a:defRPr/>
              </a:pPr>
              <a:t>26.08.2015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E442B-B040-4834-BDBB-61971074BA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807243"/>
      </p:ext>
    </p:extLst>
  </p:cSld>
  <p:clrMapOvr>
    <a:masterClrMapping/>
  </p:clrMapOvr>
  <p:transition spd="slow" advClick="0" advTm="17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6B4A2-CD65-4C2A-BEBE-2A3F3DD099E4}" type="datetimeFigureOut">
              <a:rPr lang="ru-RU"/>
              <a:pPr>
                <a:defRPr/>
              </a:pPr>
              <a:t>26.08.2015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90AD0-E37F-4A65-9053-86712FB054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641832"/>
      </p:ext>
    </p:extLst>
  </p:cSld>
  <p:clrMapOvr>
    <a:masterClrMapping/>
  </p:clrMapOvr>
  <p:transition spd="slow" advClick="0" advTm="17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F0930-531E-45FF-B2B7-E853F9B7E77E}" type="datetimeFigureOut">
              <a:rPr lang="ru-RU"/>
              <a:pPr>
                <a:defRPr/>
              </a:pPr>
              <a:t>26.08.2015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9D899-C54D-47ED-8651-A90D0500D0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987044"/>
      </p:ext>
    </p:extLst>
  </p:cSld>
  <p:clrMapOvr>
    <a:masterClrMapping/>
  </p:clrMapOvr>
  <p:transition spd="slow" advClick="0" advTm="17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F48A2-FB87-4D25-8203-248EE2503D4B}" type="datetimeFigureOut">
              <a:rPr lang="ru-RU"/>
              <a:pPr>
                <a:defRPr/>
              </a:pPr>
              <a:t>26.08.2015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5B3B8-0FE9-4B27-8644-D3FC2330E0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218342"/>
      </p:ext>
    </p:extLst>
  </p:cSld>
  <p:clrMapOvr>
    <a:masterClrMapping/>
  </p:clrMapOvr>
  <p:transition spd="slow" advClick="0" advTm="17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63469-F05A-4471-A28A-AA2FA882A6C7}" type="datetimeFigureOut">
              <a:rPr lang="ru-RU"/>
              <a:pPr>
                <a:defRPr/>
              </a:pPr>
              <a:t>26.08.2015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63128-1E8C-45EB-BB4B-9C5427B39D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02350"/>
      </p:ext>
    </p:extLst>
  </p:cSld>
  <p:clrMapOvr>
    <a:masterClrMapping/>
  </p:clrMapOvr>
  <p:transition spd="slow" advClick="0" advTm="17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F3CF6-C363-4EF7-8D32-59D4EC400BB9}" type="datetimeFigureOut">
              <a:rPr lang="ru-RU"/>
              <a:pPr>
                <a:defRPr/>
              </a:pPr>
              <a:t>26.08.2015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EDB96-42EA-45CD-AA5E-93710FC9CE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616790"/>
      </p:ext>
    </p:extLst>
  </p:cSld>
  <p:clrMapOvr>
    <a:masterClrMapping/>
  </p:clrMapOvr>
  <p:transition spd="slow" advClick="0" advTm="17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E4E79B-3148-41DC-BF81-B7BC00982901}" type="datetimeFigureOut">
              <a:rPr lang="ru-RU"/>
              <a:pPr>
                <a:defRPr/>
              </a:pPr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F1AA0CC-5047-4A09-A79C-D3FC1C30C0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ransition spd="slow" advClick="0" advTm="17000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eg"/><Relationship Id="rId5" Type="http://schemas.openxmlformats.org/officeDocument/2006/relationships/image" Target="../media/image5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7772400" cy="1470025"/>
          </a:xfrm>
          <a:ln>
            <a:miter lim="800000"/>
            <a:headEnd/>
            <a:tailEnd/>
          </a:ln>
          <a:extLst/>
        </p:spPr>
        <p:txBody>
          <a:bodyPr>
            <a:prstTxWarp prst="textTriangleInverted">
              <a:avLst/>
            </a:prstTxWarp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eaLnBrk="1" hangingPunct="1">
              <a:defRPr/>
            </a:pP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«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На каток с коньками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3789040"/>
            <a:ext cx="6400800" cy="1752600"/>
          </a:xfrm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			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Авторы проекта: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			  </a:t>
            </a:r>
            <a:r>
              <a:rPr lang="ru-RU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Малофеева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Т.Н.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			 Мустафина Г.А.</a:t>
            </a:r>
            <a:endParaRPr lang="ru-RU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60648"/>
            <a:ext cx="2227657" cy="20048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476672"/>
            <a:ext cx="2520280" cy="17281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Детские коньки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24092" y="5157192"/>
            <a:ext cx="2319908" cy="13727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история конькобежного спорта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3861048"/>
            <a:ext cx="2891805" cy="2210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>
            <a:prstTxWarp prst="textDeflat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Игры на коньках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204864"/>
            <a:ext cx="3096344" cy="3970318"/>
          </a:xfrm>
          <a:prstGeom prst="rect">
            <a:avLst/>
          </a:prstGeom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</a:rPr>
              <a:t>Игры можно проводить на любом катке — во дворе, на школьной площадке, на большом стадионе. Важно лишь кому-то бросить клич. Игры на 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</a:rPr>
              <a:t>льду, 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</a:rPr>
              <a:t>такие как «Салочки», «Змейка», Круговая эстафета» доставят детям  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</a:rPr>
              <a:t>немало приятных 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</a:rPr>
              <a:t>минут. </a:t>
            </a:r>
          </a:p>
        </p:txBody>
      </p:sp>
      <p:pic>
        <p:nvPicPr>
          <p:cNvPr id="4" name="Рисунок 3" descr="F:\DSCF0510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2420888"/>
            <a:ext cx="2808312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F:\2014-03 (мар)\сканирование0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2237536" cy="33960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24" name="Picture 4" descr="F:\2014-03 (мар)\сканирование00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692696"/>
            <a:ext cx="2257536" cy="32098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25" name="Picture 5" descr="F:\2014-03 (мар)\сканирование000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620688"/>
            <a:ext cx="2210819" cy="33658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26" name="Picture 6" descr="F:\2014-03 (мар)\сканирование000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4149080"/>
            <a:ext cx="3178994" cy="22385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2856"/>
            <a:ext cx="7772400" cy="1470025"/>
          </a:xfrm>
        </p:spPr>
        <p:txBody>
          <a:bodyPr>
            <a:prstTxWarp prst="textArchUp">
              <a:avLst/>
            </a:prstTxWarp>
          </a:bodyPr>
          <a:lstStyle/>
          <a:p>
            <a:r>
              <a:rPr lang="ru-RU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519118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sz="72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Цель:</a:t>
            </a:r>
            <a:endParaRPr lang="ru-RU" sz="720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miter lim="800000"/>
            <a:headEnd/>
            <a:tailEnd/>
          </a:ln>
          <a:extLst/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eaLnBrk="1" hangingPunct="1">
              <a:spcBef>
                <a:spcPct val="0"/>
              </a:spcBef>
              <a:buFontTx/>
              <a:buChar char="•"/>
              <a:tabLst>
                <a:tab pos="2066925" algn="l"/>
              </a:tabLst>
              <a:defRPr/>
            </a:pP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Times New Roman" pitchFamily="18" charset="0"/>
                <a:cs typeface="Times New Roman" pitchFamily="18" charset="0"/>
              </a:rPr>
              <a:t>Откуда пришло слово «коньки»?</a:t>
            </a:r>
            <a:endParaRPr lang="ru-RU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buFontTx/>
              <a:buChar char="•"/>
              <a:tabLst>
                <a:tab pos="2066925" algn="l"/>
              </a:tabLst>
              <a:defRPr/>
            </a:pP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Times New Roman" pitchFamily="18" charset="0"/>
                <a:cs typeface="Times New Roman" pitchFamily="18" charset="0"/>
              </a:rPr>
              <a:t>Где появились коньки и как они выглядели?</a:t>
            </a:r>
            <a:endParaRPr lang="ru-RU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buFontTx/>
              <a:buChar char="•"/>
              <a:tabLst>
                <a:tab pos="2066925" algn="l"/>
              </a:tabLst>
              <a:defRPr/>
            </a:pP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Times New Roman" pitchFamily="18" charset="0"/>
                <a:cs typeface="Times New Roman" pitchFamily="18" charset="0"/>
              </a:rPr>
              <a:t>Какие бывают коньки?</a:t>
            </a:r>
            <a:endParaRPr lang="ru-RU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buFontTx/>
              <a:buChar char="•"/>
              <a:tabLst>
                <a:tab pos="2066925" algn="l"/>
              </a:tabLst>
              <a:defRPr/>
            </a:pP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О пользе катания на коньках</a:t>
            </a:r>
            <a:r>
              <a:rPr lang="en-US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.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 </a:t>
            </a:r>
            <a:endParaRPr lang="en-US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Char char="•"/>
              <a:tabLst>
                <a:tab pos="2066925" algn="l"/>
              </a:tabLst>
              <a:defRPr/>
            </a:pP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Игры на коньках</a:t>
            </a:r>
            <a:r>
              <a:rPr lang="en-US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.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Times New Roman" pitchFamily="18" charset="0"/>
                <a:cs typeface="Times New Roman" pitchFamily="18" charset="0"/>
              </a:rPr>
            </a:br>
            <a:endParaRPr lang="ru-RU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ln>
            <a:miter lim="800000"/>
            <a:headEnd/>
            <a:tailEnd/>
          </a:ln>
          <a:extLst/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hangingPunct="1">
              <a:buFont typeface="Arial" charset="0"/>
              <a:buNone/>
              <a:defRPr/>
            </a:pPr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eaLnBrk="1" hangingPunct="1">
              <a:buFont typeface="Arial" charset="0"/>
              <a:buNone/>
              <a:defRPr/>
            </a:pPr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eaLnBrk="1" hangingPunct="1">
              <a:buFont typeface="Arial" charset="0"/>
              <a:buNone/>
              <a:defRPr/>
            </a:pPr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Определить значимость нашего увлечения коньками.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/>
          <a:lstStyle/>
          <a:p>
            <a:pPr>
              <a:defRPr/>
            </a:pPr>
            <a:r>
              <a:rPr lang="ru-RU" sz="54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Коньки -</a:t>
            </a:r>
            <a:endParaRPr lang="ru-RU" sz="54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ln>
            <a:miter lim="800000"/>
            <a:headEnd/>
            <a:tailEnd/>
          </a:ln>
          <a:extLst/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одно из древнейших изобретений человечества. Вырезанные из дерева, либо выточенные из костей животных и прикрепленные к ботинку, коньки позволяли быстро передвигаться по льду.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1" name="Содержимое 10" descr="http://img12.imageshost.ru/img/2011/05/10/image_4dc8bfebdb9ba.gif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44208" y="2348880"/>
            <a:ext cx="2160240" cy="4104456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Рисунок 11" descr="3563818_divglissen600 (600x292, 84Kb)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692696"/>
            <a:ext cx="3528392" cy="13681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2996952"/>
            <a:ext cx="3024336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620688"/>
            <a:ext cx="2997969" cy="5505475"/>
          </a:xfrm>
          <a:ln>
            <a:miter lim="800000"/>
            <a:headEnd/>
            <a:tailEnd/>
          </a:ln>
          <a:extLst/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buFont typeface="Arial" charset="0"/>
              <a:buNone/>
              <a:defRPr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-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Родиной фигурного катания является Голландия</a:t>
            </a:r>
            <a:endParaRPr lang="en-US" sz="28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>
              <a:buFont typeface="Arial" charset="0"/>
              <a:buNone/>
              <a:defRPr/>
            </a:pPr>
            <a:endParaRPr lang="ru-RU" sz="28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>
              <a:buFont typeface="Arial" charset="0"/>
              <a:buNone/>
              <a:defRPr/>
            </a:pP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-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В Россию коньки привез известный своими новаторскими идеями Петр I. Он же и первый придумал крепить лезвия прямо к сапогам.</a:t>
            </a:r>
          </a:p>
          <a:p>
            <a:pPr>
              <a:buFont typeface="Arial" charset="0"/>
              <a:buNone/>
              <a:defRPr/>
            </a:pP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Содержимое 4" descr="история конькобежного спорта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75050" y="1035632"/>
            <a:ext cx="4957390" cy="4265576"/>
          </a:xfrm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260648"/>
            <a:ext cx="7715200" cy="6192688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Хоккейные</a:t>
            </a:r>
          </a:p>
          <a:p>
            <a:pPr>
              <a:buFont typeface="Arial" charset="0"/>
              <a:buChar char="•"/>
              <a:defRPr/>
            </a:pPr>
            <a:endParaRPr lang="ru-RU" sz="36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>
              <a:buFont typeface="Arial" charset="0"/>
              <a:buChar char="•"/>
              <a:defRPr/>
            </a:pP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Фигурные</a:t>
            </a:r>
          </a:p>
          <a:p>
            <a:pPr>
              <a:buFont typeface="Arial" charset="0"/>
              <a:buNone/>
              <a:defRPr/>
            </a:pPr>
            <a:endParaRPr lang="ru-RU" sz="36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>
              <a:buFont typeface="Arial" charset="0"/>
              <a:buChar char="•"/>
              <a:defRPr/>
            </a:pP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Любительские</a:t>
            </a:r>
          </a:p>
          <a:p>
            <a:pPr>
              <a:buFont typeface="Arial" charset="0"/>
              <a:buNone/>
              <a:defRPr/>
            </a:pPr>
            <a:endParaRPr lang="ru-RU" sz="36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>
              <a:buFont typeface="Arial" charset="0"/>
              <a:buChar char="•"/>
              <a:defRPr/>
            </a:pP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Детские</a:t>
            </a:r>
          </a:p>
          <a:p>
            <a:pPr>
              <a:buFont typeface="Arial" charset="0"/>
              <a:buNone/>
              <a:defRPr/>
            </a:pPr>
            <a:endParaRPr lang="ru-RU" sz="36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>
              <a:buFont typeface="Arial" charset="0"/>
              <a:buChar char="•"/>
              <a:defRPr/>
            </a:pP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Озёрные</a:t>
            </a:r>
            <a:endParaRPr lang="ru-RU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260648"/>
            <a:ext cx="792089" cy="5904656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ВидЫ</a:t>
            </a:r>
            <a:endParaRPr lang="ru-RU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Font typeface="Arial" charset="0"/>
              <a:buNone/>
              <a:defRPr/>
            </a:pP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коньков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32656"/>
            <a:ext cx="2362200" cy="1152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484784"/>
            <a:ext cx="2352675" cy="1257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2780928"/>
            <a:ext cx="2381250" cy="12001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Детские коньки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4005064"/>
            <a:ext cx="2319908" cy="13727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 descr="Озерные коньки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5157192"/>
            <a:ext cx="2525266" cy="12839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>
            <a:prstTxWarp prst="textChevron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Фигурное катание на коньках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700808"/>
            <a:ext cx="3024336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57188">
              <a:defRPr/>
            </a:pPr>
            <a:r>
              <a:rPr lang="ru-RU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Arial" charset="0"/>
              </a:rPr>
              <a:t>Фигурное катание</a:t>
            </a:r>
            <a:r>
              <a:rPr lang="en-US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ru-RU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Arial" charset="0"/>
              </a:rPr>
              <a:t>на коньках — 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Arial" charset="0"/>
              </a:rPr>
              <a:t>это олимпийский вид </a:t>
            </a:r>
            <a:r>
              <a:rPr lang="ru-RU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Arial" charset="0"/>
              </a:rPr>
              <a:t>спорта, включающий соревнования женщин и мужчин в катании и в спортивных танцах на коньках. </a:t>
            </a:r>
          </a:p>
        </p:txBody>
      </p:sp>
      <p:pic>
        <p:nvPicPr>
          <p:cNvPr id="10244" name="Picture 7" descr="05005404905305305005004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149725"/>
            <a:ext cx="2138363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u85_vik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731707"/>
            <a:ext cx="3384054" cy="21991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>
            <a:prstTxWarp prst="textTriangle">
              <a:avLst/>
            </a:prstTxWarp>
          </a:bodyPr>
          <a:lstStyle/>
          <a:p>
            <a:pPr>
              <a:defRPr/>
            </a:pP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Лучшие фигуристы России</a:t>
            </a: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1126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11270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graphicFrame>
        <p:nvGraphicFramePr>
          <p:cNvPr id="11271" name="rectole0000000003"/>
          <p:cNvGraphicFramePr>
            <a:graphicFrameLocks/>
          </p:cNvGraphicFramePr>
          <p:nvPr/>
        </p:nvGraphicFramePr>
        <p:xfrm>
          <a:off x="3563938" y="1557338"/>
          <a:ext cx="1905000" cy="192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5" name="Картинка" r:id="rId3" imgW="1876190" imgH="1904762" progId="StaticDib">
                  <p:embed/>
                </p:oleObj>
              </mc:Choice>
              <mc:Fallback>
                <p:oleObj name="Картинка" r:id="rId3" imgW="1876190" imgH="1904762" progId="StaticDib">
                  <p:embed/>
                  <p:pic>
                    <p:nvPicPr>
                      <p:cNvPr id="0" name="Picture 3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1557338"/>
                        <a:ext cx="1905000" cy="19240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2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graphicFrame>
        <p:nvGraphicFramePr>
          <p:cNvPr id="11273" name="rectole0000000006"/>
          <p:cNvGraphicFramePr>
            <a:graphicFrameLocks/>
          </p:cNvGraphicFramePr>
          <p:nvPr/>
        </p:nvGraphicFramePr>
        <p:xfrm>
          <a:off x="3563938" y="3644900"/>
          <a:ext cx="1809750" cy="260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6" name="Картинка" r:id="rId5" imgW="1790476" imgH="2561905" progId="StaticDib">
                  <p:embed/>
                </p:oleObj>
              </mc:Choice>
              <mc:Fallback>
                <p:oleObj name="Картинка" r:id="rId5" imgW="1790476" imgH="2561905" progId="StaticDib">
                  <p:embed/>
                  <p:pic>
                    <p:nvPicPr>
                      <p:cNvPr id="0" name="Picture 3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3644900"/>
                        <a:ext cx="1809750" cy="26003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4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graphicFrame>
        <p:nvGraphicFramePr>
          <p:cNvPr id="1028" name="rectole0000000004"/>
          <p:cNvGraphicFramePr>
            <a:graphicFrameLocks/>
          </p:cNvGraphicFramePr>
          <p:nvPr/>
        </p:nvGraphicFramePr>
        <p:xfrm>
          <a:off x="5795963" y="1557338"/>
          <a:ext cx="1924050" cy="145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7" name="Картинка" r:id="rId7" imgW="1904762" imgH="1428571" progId="StaticDib">
                  <p:embed/>
                </p:oleObj>
              </mc:Choice>
              <mc:Fallback>
                <p:oleObj name="Картинка" r:id="rId7" imgW="1904762" imgH="1428571" progId="StaticDib">
                  <p:embed/>
                  <p:pic>
                    <p:nvPicPr>
                      <p:cNvPr id="0" name="Picture 33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1557338"/>
                        <a:ext cx="1924050" cy="14573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6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graphicFrame>
        <p:nvGraphicFramePr>
          <p:cNvPr id="1029" name="rectole0000000007"/>
          <p:cNvGraphicFramePr>
            <a:graphicFrameLocks/>
          </p:cNvGraphicFramePr>
          <p:nvPr/>
        </p:nvGraphicFramePr>
        <p:xfrm>
          <a:off x="5724525" y="3141663"/>
          <a:ext cx="2238375" cy="324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8" name="Картинка" r:id="rId9" imgW="3809524" imgH="5123810" progId="StaticDib">
                  <p:embed/>
                </p:oleObj>
              </mc:Choice>
              <mc:Fallback>
                <p:oleObj name="Картинка" r:id="rId9" imgW="3809524" imgH="5123810" progId="StaticDib">
                  <p:embed/>
                  <p:pic>
                    <p:nvPicPr>
                      <p:cNvPr id="0" name="Picture 34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3141663"/>
                        <a:ext cx="2238375" cy="324008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8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graphicFrame>
        <p:nvGraphicFramePr>
          <p:cNvPr id="1046" name="rectole0000000008"/>
          <p:cNvGraphicFramePr>
            <a:graphicFrameLocks/>
          </p:cNvGraphicFramePr>
          <p:nvPr/>
        </p:nvGraphicFramePr>
        <p:xfrm>
          <a:off x="395288" y="2420938"/>
          <a:ext cx="2960687" cy="273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9" name="Картинка" r:id="rId11" imgW="3809524" imgH="3342857" progId="StaticDib">
                  <p:embed/>
                </p:oleObj>
              </mc:Choice>
              <mc:Fallback>
                <p:oleObj name="Картинка" r:id="rId11" imgW="3809524" imgH="3342857" progId="StaticDib">
                  <p:embed/>
                  <p:pic>
                    <p:nvPicPr>
                      <p:cNvPr id="0" name="Picture 35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420938"/>
                        <a:ext cx="2960687" cy="27368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>
            <a:prstTxWarp prst="textChevron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Конькобежный спорт</a:t>
            </a:r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2060848"/>
            <a:ext cx="64807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Arial" charset="0"/>
              </a:rPr>
              <a:t>Конькобежный спорт — вид спорта, в котором необходимо как можно быстрее преодолевать определённую дистанцию на ледовом стадионе по замкнутому кругу.</a:t>
            </a:r>
            <a:endParaRPr lang="ru-RU" sz="2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5" name="Picture 6" descr="02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4017285"/>
            <a:ext cx="3888432" cy="2309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179" y="376266"/>
            <a:ext cx="8229600" cy="1143000"/>
          </a:xfrm>
          <a:ln>
            <a:miter lim="800000"/>
            <a:headEnd/>
            <a:tailEnd/>
          </a:ln>
          <a:extLst/>
        </p:spPr>
        <p:txBody>
          <a:bodyPr>
            <a:prstTxWarp prst="textChevron">
              <a:avLst/>
            </a:prstTxWarp>
          </a:bodyPr>
          <a:lstStyle/>
          <a:p>
            <a:pPr>
              <a:defRPr/>
            </a:pP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О пользе катания на коньках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484784"/>
            <a:ext cx="3744416" cy="4524315"/>
          </a:xfrm>
          <a:prstGeom prst="rect">
            <a:avLst/>
          </a:prstGeom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Arial" charset="0"/>
              </a:rPr>
              <a:t>Катание на коньках издавна считается прекрасным средством оздоровления. Оно доступно людям разного возраста, но особенно </a:t>
            </a: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Arial" charset="0"/>
              </a:rPr>
              <a:t>рекомендовано младшим </a:t>
            </a:r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Arial" charset="0"/>
              </a:rPr>
              <a:t>школьникам. 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charset="0"/>
              <a:cs typeface="Arial" charset="0"/>
            </a:endParaRPr>
          </a:p>
        </p:txBody>
      </p:sp>
      <p:pic>
        <p:nvPicPr>
          <p:cNvPr id="5" name="Рисунок 4" descr="F:\DSCF0505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1682847"/>
            <a:ext cx="2471465" cy="41281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209</Words>
  <Application>Microsoft Office PowerPoint</Application>
  <PresentationFormat>Экран (4:3)</PresentationFormat>
  <Paragraphs>42</Paragraphs>
  <Slides>12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Картинка</vt:lpstr>
      <vt:lpstr>«На каток с коньками»</vt:lpstr>
      <vt:lpstr>Цель:</vt:lpstr>
      <vt:lpstr>Коньки -</vt:lpstr>
      <vt:lpstr>Презентация PowerPoint</vt:lpstr>
      <vt:lpstr>Презентация PowerPoint</vt:lpstr>
      <vt:lpstr>Фигурное катание на коньках</vt:lpstr>
      <vt:lpstr>Лучшие фигуристы России</vt:lpstr>
      <vt:lpstr>Конькобежный спорт</vt:lpstr>
      <vt:lpstr>О пользе катания на коньках </vt:lpstr>
      <vt:lpstr>Игры на коньках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Helen</dc:creator>
  <cp:lastModifiedBy>Галина Мустафина</cp:lastModifiedBy>
  <cp:revision>47</cp:revision>
  <dcterms:created xsi:type="dcterms:W3CDTF">2011-11-04T09:33:36Z</dcterms:created>
  <dcterms:modified xsi:type="dcterms:W3CDTF">2015-08-26T18:39:49Z</dcterms:modified>
</cp:coreProperties>
</file>