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8" autoAdjust="0"/>
    <p:restoredTop sz="86325" autoAdjust="0"/>
  </p:normalViewPr>
  <p:slideViewPr>
    <p:cSldViewPr>
      <p:cViewPr varScale="1">
        <p:scale>
          <a:sx n="94" d="100"/>
          <a:sy n="94" d="100"/>
        </p:scale>
        <p:origin x="-14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67DD62-DCE5-421B-AE4D-5E8A8FE3CEE4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5B7999-3A15-47F7-9971-EFBBAAA7AE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7DD62-DCE5-421B-AE4D-5E8A8FE3CEE4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B7999-3A15-47F7-9971-EFBBAAA7AE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7DD62-DCE5-421B-AE4D-5E8A8FE3CEE4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B7999-3A15-47F7-9971-EFBBAAA7AE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7DD62-DCE5-421B-AE4D-5E8A8FE3CEE4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B7999-3A15-47F7-9971-EFBBAAA7AE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7DD62-DCE5-421B-AE4D-5E8A8FE3CEE4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B7999-3A15-47F7-9971-EFBBAAA7AE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7DD62-DCE5-421B-AE4D-5E8A8FE3CEE4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B7999-3A15-47F7-9971-EFBBAAA7AE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7DD62-DCE5-421B-AE4D-5E8A8FE3CEE4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B7999-3A15-47F7-9971-EFBBAAA7AE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7DD62-DCE5-421B-AE4D-5E8A8FE3CEE4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B7999-3A15-47F7-9971-EFBBAAA7AE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7DD62-DCE5-421B-AE4D-5E8A8FE3CEE4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B7999-3A15-47F7-9971-EFBBAAA7AE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767DD62-DCE5-421B-AE4D-5E8A8FE3CEE4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5B7999-3A15-47F7-9971-EFBBAAA7AE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767DD62-DCE5-421B-AE4D-5E8A8FE3CEE4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5B7999-3A15-47F7-9971-EFBBAAA7AE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767DD62-DCE5-421B-AE4D-5E8A8FE3CEE4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65B7999-3A15-47F7-9971-EFBBAAA7AE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143248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Сказкотерапия</a:t>
            </a:r>
            <a:r>
              <a:rPr lang="ru-RU" dirty="0" smtClean="0"/>
              <a:t> для дошкольников – современное  средство, </a:t>
            </a:r>
            <a:r>
              <a:rPr lang="ru-RU" dirty="0" err="1" smtClean="0"/>
              <a:t>широкоиспользуемое</a:t>
            </a:r>
            <a:r>
              <a:rPr lang="ru-RU" dirty="0" smtClean="0"/>
              <a:t> в педагогике и психологии для решения различных задач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86412"/>
          </a:xfrm>
        </p:spPr>
        <p:txBody>
          <a:bodyPr>
            <a:normAutofit fontScale="47500" lnSpcReduction="20000"/>
          </a:bodyPr>
          <a:lstStyle/>
          <a:p>
            <a:r>
              <a:rPr lang="ru-RU" sz="3400" dirty="0" smtClean="0"/>
              <a:t>Сотвори в себе солнце</a:t>
            </a:r>
          </a:p>
          <a:p>
            <a:r>
              <a:rPr lang="ru-RU" sz="3400" dirty="0" smtClean="0"/>
              <a:t>В природе есть солнце. Оно светит и всех любит и греет.. Давайте сотворим</a:t>
            </a:r>
            <a:r>
              <a:rPr lang="ru-RU" sz="3400" b="1" dirty="0" smtClean="0"/>
              <a:t> </a:t>
            </a:r>
            <a:r>
              <a:rPr lang="ru-RU" sz="3400" dirty="0" smtClean="0"/>
              <a:t>солнце в себе. Закройте глаза, представьте в своем сердце маленькую звездочку. Мысленно направляем к ней лучик, который несет любовь. Мы чувствуем, как звездочка увеличилась. Направляем лучик с добром, звездочка стала еще больше. Я направляю к звездочке	лучики, которые несут здоровье, радость, тепло, свет, нежность, </a:t>
            </a:r>
            <a:r>
              <a:rPr lang="ru-RU" sz="3400" dirty="0" err="1" smtClean="0"/>
              <a:t>ласку.Теперь</a:t>
            </a:r>
            <a:r>
              <a:rPr lang="ru-RU" sz="3400" dirty="0" smtClean="0"/>
              <a:t> звездочка становится большой, как солнце. Оно несет тепло всем, всем, всем </a:t>
            </a:r>
            <a:r>
              <a:rPr lang="ru-RU" sz="3400" i="1" dirty="0" smtClean="0"/>
              <a:t>(руки в стороны).</a:t>
            </a:r>
            <a:endParaRPr lang="ru-RU" sz="3400" dirty="0" smtClean="0"/>
          </a:p>
          <a:p>
            <a:r>
              <a:rPr lang="ru-RU" sz="3400" b="1" dirty="0" smtClean="0"/>
              <a:t>Путешествие </a:t>
            </a:r>
            <a:r>
              <a:rPr lang="ru-RU" sz="3400" b="1" dirty="0" smtClean="0"/>
              <a:t>на облаке</a:t>
            </a:r>
          </a:p>
          <a:p>
            <a:r>
              <a:rPr lang="ru-RU" sz="3400" dirty="0" smtClean="0"/>
              <a:t>Я хочу пригласить тебя в путешествие на облаке. Прыгни на белое пушистое облако, похожее на мягкую гору из пухлых подушек. Почувствуй, как твои ноги, спина, попка удобно расположились на этой большой облачной подушке.</a:t>
            </a:r>
            <a:endParaRPr lang="ru-RU" sz="3400" b="1" dirty="0" smtClean="0"/>
          </a:p>
          <a:p>
            <a:r>
              <a:rPr lang="ru-RU" sz="3400" dirty="0" smtClean="0"/>
              <a:t>Теперь начинается путешествие. Твое облако медленно поднимается в синее небо. Чувствуешь, как ветер овевает твое лицо?</a:t>
            </a:r>
            <a:endParaRPr lang="ru-RU" sz="3400" b="1" dirty="0" smtClean="0"/>
          </a:p>
          <a:p>
            <a:r>
              <a:rPr lang="ru-RU" sz="3400" dirty="0" smtClean="0"/>
              <a:t>Здесь, высоко в небе, все спокойно и тихо. Пусть твое облако перенесет тебя сейчас в такое место, где ты будешь счастлив.</a:t>
            </a:r>
            <a:endParaRPr lang="ru-RU" sz="3400" b="1" dirty="0" smtClean="0"/>
          </a:p>
          <a:p>
            <a:r>
              <a:rPr lang="ru-RU" sz="3400" dirty="0" smtClean="0"/>
              <a:t>Постарайся мысленно «увидеть» это место как можно более точно. Здесь может произойти что-нибудь чудесное и волшебное</a:t>
            </a:r>
            <a:r>
              <a:rPr lang="ru-RU" sz="3400" b="1" dirty="0" smtClean="0"/>
              <a:t> </a:t>
            </a:r>
            <a:r>
              <a:rPr lang="ru-RU" sz="3400" b="1" i="1" dirty="0" smtClean="0"/>
              <a:t>(Пауза 30 секунд)</a:t>
            </a:r>
            <a:endParaRPr lang="ru-RU" sz="3400" b="1" dirty="0" smtClean="0"/>
          </a:p>
          <a:p>
            <a:r>
              <a:rPr lang="ru-RU" sz="3400" b="1" i="1" dirty="0" smtClean="0"/>
              <a:t>Теперь ты снова на своем облаке, и оно везет тебя назад. Слезь с облака и поблагодари его за то, что оно тебя так хорошо покатало. Теперь понаблюдай, как оно медленно растет в воздухе. Потянись, выпрямись и снова будь бодрым, свежим и внимательным.</a:t>
            </a:r>
            <a:endParaRPr lang="ru-RU" sz="3400" b="1" dirty="0" smtClean="0"/>
          </a:p>
          <a:p>
            <a:pPr>
              <a:buNone/>
            </a:pPr>
            <a:endParaRPr lang="ru-RU" b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Этюды для души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Решая задачки, встающие перед персонажами, не забывайте о том, что одной из основных целей является снижение шаблонности мышления, так называемой психологической инерции.</a:t>
            </a:r>
          </a:p>
          <a:p>
            <a:r>
              <a:rPr lang="ru-RU" dirty="0" smtClean="0"/>
              <a:t>Не бойтесь нестандартных, оригинальных решений, чаще всего именно они являются правильными.</a:t>
            </a:r>
          </a:p>
          <a:p>
            <a:r>
              <a:rPr lang="ru-RU" dirty="0" smtClean="0"/>
              <a:t>Проверяйте также и свои способности, умения рассуждать на уровне мышления ребенка, попробуйте решить задачку совместно. </a:t>
            </a:r>
          </a:p>
          <a:p>
            <a:r>
              <a:rPr lang="ru-RU" dirty="0" smtClean="0"/>
              <a:t>Старайтесь избегать экстремистских решений, стремитесь к наиболее гуманному разрешению проблемы.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Сказкотерапия</a:t>
            </a:r>
            <a:r>
              <a:rPr lang="ru-RU" dirty="0" smtClean="0"/>
              <a:t> на базе ТРИЗ (теории решения изобретательских задач)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dirty="0" smtClean="0"/>
              <a:t>1-3. Учимся находить ресурсы</a:t>
            </a:r>
          </a:p>
          <a:p>
            <a:r>
              <a:rPr lang="ru-RU" sz="4400" dirty="0" smtClean="0"/>
              <a:t>4-8. Учимся разрешать противоречия</a:t>
            </a:r>
          </a:p>
          <a:p>
            <a:r>
              <a:rPr lang="ru-RU" sz="4400" dirty="0" smtClean="0"/>
              <a:t>9.    Учимся  достигать идеальный результат.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r>
              <a:rPr lang="ru-RU" dirty="0" err="1" smtClean="0"/>
              <a:t>Сказкотерапия</a:t>
            </a:r>
            <a:r>
              <a:rPr lang="ru-RU" dirty="0" smtClean="0"/>
              <a:t> на базе ТРИЗ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Обогащение внутреннего мира ребёнка.  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Определение модели поведения. 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Нахождение выхода из проблемной ситуации(отношение с родителями,  сверстниками, старшими или младшими сёстрами и братьями).      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Коррекция психической и эмоционально-волевой сферы.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Развитие речи.     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Сказка как терапевтическое средство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Развивающие и обучающие                              </a:t>
            </a:r>
            <a:r>
              <a:rPr lang="ru-RU" sz="1800" dirty="0" smtClean="0"/>
              <a:t>(позволяет накапливать опыт об окружающих объектах и </a:t>
            </a:r>
            <a:r>
              <a:rPr lang="ru-RU" sz="1800" dirty="0" err="1" smtClean="0"/>
              <a:t>явлениях,правилах</a:t>
            </a:r>
            <a:r>
              <a:rPr lang="ru-RU" sz="1800" dirty="0" smtClean="0"/>
              <a:t> поведения в различных ситуациях : общественных местах и по отношению к людям разного возраста; овладеть письмом и чтением, например, когда в сказке одушевлены буквы и цифры.    </a:t>
            </a:r>
          </a:p>
          <a:p>
            <a:r>
              <a:rPr lang="ru-RU" sz="2800" dirty="0" smtClean="0"/>
              <a:t>Народно-художественные                                     </a:t>
            </a:r>
            <a:r>
              <a:rPr lang="ru-RU" sz="1800" dirty="0" smtClean="0"/>
              <a:t>(способствуют воспитанию нравственных и эстетических чувств: </a:t>
            </a:r>
            <a:r>
              <a:rPr lang="ru-RU" sz="1800" dirty="0" err="1" smtClean="0"/>
              <a:t>взаимопомощи,поддержки,сопереживания,сочувствия,ответственности</a:t>
            </a:r>
            <a:r>
              <a:rPr lang="ru-RU" sz="1800" dirty="0" smtClean="0"/>
              <a:t> и др. Например: «Репка» – ярко отражается то, что помощь и поддержка других людей позволяет достигнуть цели, которая не по плечам одному человеку. </a:t>
            </a:r>
          </a:p>
          <a:p>
            <a:r>
              <a:rPr lang="ru-RU" sz="2800" dirty="0" smtClean="0"/>
              <a:t>Диагностические                                                        </a:t>
            </a:r>
            <a:r>
              <a:rPr lang="ru-RU" sz="1800" dirty="0" smtClean="0"/>
              <a:t>(позволяет определить характер ребёнка и его отношение к тому, что его окружает. Например: девочка отдаёт предпочтение сказкам, где главным героем является зайка-трусишка, то можно предположить, что она достаточно застенчивая, спокойная и, возможно, боязливая)</a:t>
            </a:r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Сказка как материал для терапии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ru-RU" dirty="0" smtClean="0"/>
              <a:t>Психологические</a:t>
            </a:r>
          </a:p>
          <a:p>
            <a:pPr>
              <a:buNone/>
            </a:pPr>
            <a:r>
              <a:rPr lang="ru-RU" sz="1800" dirty="0" smtClean="0"/>
              <a:t>(создают специфические условия для ребенка, который способствует</a:t>
            </a:r>
          </a:p>
          <a:p>
            <a:pPr>
              <a:buNone/>
            </a:pPr>
            <a:r>
              <a:rPr lang="ru-RU" sz="1800" dirty="0" smtClean="0"/>
              <a:t>преодолению вместе с героем общих страхов, адекватному переживанию чувства</a:t>
            </a:r>
          </a:p>
          <a:p>
            <a:pPr>
              <a:buNone/>
            </a:pPr>
            <a:r>
              <a:rPr lang="ru-RU" sz="1800" dirty="0" smtClean="0"/>
              <a:t>неудачи и победы, обретению уверенности в себе и др.)</a:t>
            </a:r>
          </a:p>
          <a:p>
            <a:r>
              <a:rPr lang="ru-RU" dirty="0" smtClean="0"/>
              <a:t>Медитативные</a:t>
            </a:r>
          </a:p>
          <a:p>
            <a:pPr>
              <a:buNone/>
            </a:pPr>
            <a:r>
              <a:rPr lang="ru-RU" sz="1800" dirty="0" smtClean="0"/>
              <a:t>(отсутствие злых героев, конфликтных ситуаций, борьбы добра со злом позволяет</a:t>
            </a:r>
          </a:p>
          <a:p>
            <a:pPr>
              <a:buNone/>
            </a:pPr>
            <a:r>
              <a:rPr lang="ru-RU" sz="1800" dirty="0" smtClean="0"/>
              <a:t>создать атмосферу позитива, спокойствия, комфорта, расслабления, снятия</a:t>
            </a:r>
          </a:p>
          <a:p>
            <a:pPr>
              <a:buNone/>
            </a:pPr>
            <a:r>
              <a:rPr lang="ru-RU" sz="1800" dirty="0" smtClean="0"/>
              <a:t>напряжения и возбуждения)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Во время игры ребенок, принимая на себя роль какого-либо героя, легче взаимодействует с окружающими его взрослыми и детьми. </a:t>
            </a:r>
          </a:p>
          <a:p>
            <a:r>
              <a:rPr lang="ru-RU" dirty="0" smtClean="0"/>
              <a:t>Сказка помогает ребенку глубже понять поведение и поступки людей.</a:t>
            </a:r>
          </a:p>
          <a:p>
            <a:r>
              <a:rPr lang="ru-RU" dirty="0" smtClean="0"/>
              <a:t>На собственном опыте ребенок может ощутить что такое «плохо» и что такое «хорошо».</a:t>
            </a:r>
          </a:p>
          <a:p>
            <a:r>
              <a:rPr lang="ru-RU" dirty="0" smtClean="0"/>
              <a:t>Подражая героям, ребенок часто пользуется яркими речевыми оборотами. Это дает прекрасную возможность овладеть родной речью (в обычном общении в семье ребенок привыкает пользоваться лишь небольшим объемом слов, интонаций и выражений, поэтому словарный запас быстро беднеет, делая интеллект и речь ребенка маловыразительным и скучным). </a:t>
            </a:r>
          </a:p>
          <a:p>
            <a:r>
              <a:rPr lang="ru-RU" dirty="0" smtClean="0"/>
              <a:t>Сказку можно подобрать под любую самую сложную ситуацию, в игровой манере ненавязчиво научить ребенка нормам поведения, признанным в обществе, моральным заповедям (нередко приходится менять содержание сказки из-за неадекватности реакции одного из детей на сказанное или увиденное; реагируя на настроение малышей, иногда необходимо изменить ход событий в сказке или добавить дополнительного неожиданного героя).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Чем полезна </a:t>
            </a:r>
            <a:r>
              <a:rPr lang="ru-RU" dirty="0" err="1" smtClean="0"/>
              <a:t>сказкотерапия</a:t>
            </a:r>
            <a:r>
              <a:rPr lang="ru-RU" dirty="0" smtClean="0"/>
              <a:t> для ребенка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ходе игры дети с удовольствием запоминают небольшие стишки и рифмованные фразы, впоследствии часто повторяют, тем самым тренируя свой речевой аппарат. </a:t>
            </a:r>
          </a:p>
          <a:p>
            <a:r>
              <a:rPr lang="ru-RU" dirty="0" smtClean="0"/>
              <a:t>Сказка, пережитая на собственном опыте, оставляет неизгладимое впечатление в памяти ребенка, ощущение пережитого чуда и праздника (сказка, в которой добро сильней зла, где старый становится молодым, больной – здоровым, дает малышу чувство внутренней защищенности).</a:t>
            </a:r>
          </a:p>
          <a:p>
            <a:r>
              <a:rPr lang="ru-RU" dirty="0" smtClean="0"/>
              <a:t>Переживая сюжет сказки ребенок учится преодолевать барьеры общения с другими детьми, находит адекватное выражение эмоциям и чувствам. </a:t>
            </a:r>
          </a:p>
          <a:p>
            <a:r>
              <a:rPr lang="ru-RU" dirty="0" smtClean="0"/>
              <a:t>Во время игры малыш сбрасывает страхи, которые таятся у него в подсознании, неуверенность в себе, агрессию. </a:t>
            </a:r>
          </a:p>
          <a:p>
            <a:r>
              <a:rPr lang="ru-RU" dirty="0" smtClean="0"/>
              <a:t>Под влиянием </a:t>
            </a:r>
            <a:r>
              <a:rPr lang="ru-RU" dirty="0" err="1" smtClean="0"/>
              <a:t>сказкотерапии</a:t>
            </a:r>
            <a:r>
              <a:rPr lang="ru-RU" dirty="0" smtClean="0"/>
              <a:t> ребенок корректирует свое поведение мягко и без потрясений.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Простое прочтение сказки не несет в себе терапевтической нагрузки (следует обыграть, </a:t>
            </a:r>
            <a:r>
              <a:rPr lang="ru-RU" dirty="0" err="1" smtClean="0"/>
              <a:t>проинсценировать</a:t>
            </a:r>
            <a:r>
              <a:rPr lang="ru-RU" dirty="0" smtClean="0"/>
              <a:t>, тщательно проанализировать, сделать оценки и выводы по ее содержанию).</a:t>
            </a:r>
          </a:p>
          <a:p>
            <a:r>
              <a:rPr lang="ru-RU" dirty="0" smtClean="0"/>
              <a:t>Содержание сказки должно соответствовать возрасту, потребностям и возможностям ребенка. </a:t>
            </a:r>
          </a:p>
          <a:p>
            <a:r>
              <a:rPr lang="ru-RU" dirty="0" smtClean="0"/>
              <a:t>Содержание сказки и используемые методические приемы по ее анализу должны в полной мере решать поставленные задачи. </a:t>
            </a:r>
          </a:p>
          <a:p>
            <a:r>
              <a:rPr lang="ru-RU" dirty="0" smtClean="0"/>
              <a:t>Передача ребенку знаний, правил поведения, сглаживания конфликтов в процессе знакомства с содержанием сказки и его анализов должно проходить в уместной, ненавязчивой, дружеской и искренней обстановке.</a:t>
            </a:r>
          </a:p>
          <a:p>
            <a:r>
              <a:rPr lang="ru-RU" dirty="0" smtClean="0"/>
              <a:t>Знакомство ребенка со сказкой должно дозированным (сначала это может быть просто рассматривание иллюстраций к сказке и знакомство с ее героями, затем описание и анализ героев).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Правила организации </a:t>
            </a:r>
            <a:r>
              <a:rPr lang="ru-RU" dirty="0" err="1" smtClean="0"/>
              <a:t>сказкотерапии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429396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По мнению Д.Соколова, целебность сказок заключается в подстройке к состоянию потенциального слушателя. И не следует опасаться передавать состояния лени, страха, жадности и других отвергаемых человеческих чувств. Необходимо учить детей разбираться с самыми грустными сторонами человеческой жизни. Через осознание и ситуативное переживание их в создаваемых сказочных ситуациях ребенок дает им верную оценку.</a:t>
            </a:r>
          </a:p>
          <a:p>
            <a:r>
              <a:rPr lang="ru-RU" dirty="0" smtClean="0"/>
              <a:t>Примером может служить использование сказки Д. Соколова "Лень-река». Детям рассказывается сказка по частям, каждую они изображают в соответствии со своим видением ситуации.</a:t>
            </a:r>
          </a:p>
          <a:p>
            <a:r>
              <a:rPr lang="ru-RU" dirty="0" smtClean="0"/>
              <a:t>1 «Синь да тень, ночь да день, то ли снег, то ли дождь, коли век обождешь - там узнаешь… Целый день среди стен, думать лень, кушать лень, лень вставать, лень лежать, лень глаза открывать. Лень-река разлилась..."</a:t>
            </a:r>
          </a:p>
          <a:p>
            <a:r>
              <a:rPr lang="ru-RU" dirty="0" smtClean="0"/>
              <a:t>2 Ах и раздолье на </a:t>
            </a:r>
            <a:r>
              <a:rPr lang="ru-RU" dirty="0" err="1" smtClean="0"/>
              <a:t>Лень-реке</a:t>
            </a:r>
            <a:r>
              <a:rPr lang="ru-RU" dirty="0" smtClean="0"/>
              <a:t>! Вдаль уплываю на челноке! Ширь </a:t>
            </a:r>
            <a:r>
              <a:rPr lang="ru-RU" dirty="0" err="1" smtClean="0"/>
              <a:t>така</a:t>
            </a:r>
            <a:r>
              <a:rPr lang="ru-RU" dirty="0" smtClean="0"/>
              <a:t>! Глубь </a:t>
            </a:r>
            <a:r>
              <a:rPr lang="ru-RU" dirty="0" err="1" smtClean="0"/>
              <a:t>така</a:t>
            </a:r>
            <a:r>
              <a:rPr lang="ru-RU" dirty="0" smtClean="0"/>
              <a:t>! Хороша Лень-река!</a:t>
            </a:r>
          </a:p>
          <a:p>
            <a:r>
              <a:rPr lang="ru-RU" dirty="0" smtClean="0"/>
              <a:t>3 Я па лодке плыву, весла волочатся. Хочу рыбу поймать большущую, жду, пока сама и лодку заплывет. Ловить-то лень! Но, однако, не плывет рыбина. Я размышляю: чего ж она ждет, в лодку не плывет? Думаю: борт высок. Взял топор, в борту дырку прорубил вода потекла. Лодка моя ниже и ниже, ну и на дно приплыла. Рыбы кругом - море. Ну не море, река. Только за хвосты хватай. Ну мне и хватать-то лень. Лежу- и думаю, как мне рыбу-т</a:t>
            </a:r>
            <a:r>
              <a:rPr lang="en-US" dirty="0" smtClean="0"/>
              <a:t>o </a:t>
            </a:r>
            <a:r>
              <a:rPr lang="ru-RU" dirty="0" smtClean="0"/>
              <a:t>наловить? Придумал. "Эй, - говорю, - рыбы! Как вам не лень плавать, плавниками да хвостами шевелить?"</a:t>
            </a:r>
          </a:p>
          <a:p>
            <a:r>
              <a:rPr lang="ru-RU" dirty="0" smtClean="0"/>
              <a:t>4 Рыбы забулькали, задумались. "И верно, - говорят - лень!" Перестали они плавниками шевелить, стали на дно опускаться. И в лодку мою их </a:t>
            </a:r>
            <a:r>
              <a:rPr lang="ru-RU" b="1" dirty="0" smtClean="0"/>
              <a:t>нападало </a:t>
            </a:r>
            <a:r>
              <a:rPr lang="ru-RU" dirty="0" smtClean="0"/>
              <a:t>- </a:t>
            </a:r>
            <a:r>
              <a:rPr lang="ru-RU" b="1" dirty="0" smtClean="0"/>
              <a:t>целая </a:t>
            </a:r>
            <a:r>
              <a:rPr lang="ru-RU" dirty="0" smtClean="0"/>
              <a:t>гора тут я лежу, ленюсь, а кругом они лежат, ленятся, а </a:t>
            </a:r>
            <a:r>
              <a:rPr lang="ru-RU" b="1" dirty="0" smtClean="0"/>
              <a:t>иные-некоторые и на </a:t>
            </a:r>
            <a:r>
              <a:rPr lang="ru-RU" dirty="0" smtClean="0"/>
              <a:t>мне лениться пристроились: большие на пузе, мелкота </a:t>
            </a:r>
            <a:r>
              <a:rPr lang="ru-RU" b="1" dirty="0" smtClean="0"/>
              <a:t>на </a:t>
            </a:r>
            <a:r>
              <a:rPr lang="ru-RU" dirty="0" smtClean="0"/>
              <a:t>ладошках.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0085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5 "Ого, - думаю, </a:t>
            </a:r>
            <a:r>
              <a:rPr lang="ru-RU" dirty="0" err="1" smtClean="0"/>
              <a:t>цельну</a:t>
            </a:r>
            <a:r>
              <a:rPr lang="ru-RU" dirty="0" smtClean="0"/>
              <a:t> лодку наловил, пора домой плыть». А как плыть: в лодке дыра, грести </a:t>
            </a:r>
            <a:r>
              <a:rPr lang="ru-RU" dirty="0" err="1" smtClean="0"/>
              <a:t>неохото</a:t>
            </a:r>
            <a:r>
              <a:rPr lang="ru-RU" dirty="0" smtClean="0"/>
              <a:t>. Да и Лень-река не пускает". 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6- Придумал Лень-реку обмануть. И говорю ей: "Лень-матушка...» В этом месте детям было предложено самим найти и изобразить придуманный героем выход из ситуации. Другими словами, найти свое правильное решение. Замечательно было бы то, что большинство детей </a:t>
            </a:r>
            <a:r>
              <a:rPr lang="ru-RU" dirty="0" err="1" smtClean="0"/>
              <a:t>предлогало</a:t>
            </a:r>
            <a:r>
              <a:rPr lang="ru-RU" dirty="0" smtClean="0"/>
              <a:t> способ выхода из создавшейся ситуации через показ героем своих позитивных качеств, состояний. Они демонстрировали активность, бодрость, желание работать. И, услышан конец сказки очень обрадовались своему собственному правильному решению. </a:t>
            </a:r>
          </a:p>
          <a:p>
            <a:r>
              <a:rPr lang="ru-RU" dirty="0" smtClean="0"/>
              <a:t>А конец таков.</a:t>
            </a:r>
          </a:p>
          <a:p>
            <a:r>
              <a:rPr lang="ru-RU" dirty="0" smtClean="0"/>
              <a:t> 7. «Лень-матушка, ласкова </a:t>
            </a:r>
            <a:r>
              <a:rPr lang="ru-RU" dirty="0" err="1" smtClean="0"/>
              <a:t>касатушка</a:t>
            </a:r>
            <a:r>
              <a:rPr lang="ru-RU" dirty="0" smtClean="0"/>
              <a:t>! Приголубила ты меня и приютила, а я ведь - стыдно сказать - не твоего поля ягода! Парень я </a:t>
            </a:r>
            <a:r>
              <a:rPr lang="ru-RU" dirty="0" err="1" smtClean="0"/>
              <a:t>работейного</a:t>
            </a:r>
            <a:r>
              <a:rPr lang="ru-RU" dirty="0" smtClean="0"/>
              <a:t> складу! По утрам я зарядку делаю. Потом бывает, что и полчаса читать учусь, и букв знаю немало десятков! А уж рисовать примусь - хоть изба гори, свое </a:t>
            </a:r>
            <a:r>
              <a:rPr lang="ru-RU" dirty="0" err="1" smtClean="0"/>
              <a:t>домалюю</a:t>
            </a:r>
            <a:r>
              <a:rPr lang="ru-RU" dirty="0" smtClean="0"/>
              <a:t>! Ах, и стыдно мне в таком признаваться, но ведь... </a:t>
            </a:r>
          </a:p>
          <a:p>
            <a:r>
              <a:rPr lang="ru-RU" dirty="0" smtClean="0"/>
              <a:t>" Не успел и договорить, как Лень-река испугалась, возмутилась и меня с лодкой как выплеснула! Не только на берег, а так наподдала, что до родного дома мы в минуту домчались! </a:t>
            </a:r>
          </a:p>
          <a:p>
            <a:r>
              <a:rPr lang="ru-RU" dirty="0" smtClean="0"/>
              <a:t>Хороша Лень-река, привольна. А и дома хорошо. Рыбы у нас теперь всюду живут, мелкие - вроде канареек, а на крупных мы как на лошадях катаемся. </a:t>
            </a:r>
          </a:p>
          <a:p>
            <a:r>
              <a:rPr lang="ru-RU" dirty="0" smtClean="0"/>
              <a:t>На первом этапе занятий ритмопластикой детей учат входить в образы героев, передавая их состояния и ощущения. На втором - необходимо подвести детей к пониманию и передаче своего собственного состояния. Третий этап - дети учатся входить в состояние покоя, радости, гармонии и "сбрасывать" негативное.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313</TotalTime>
  <Words>1189</Words>
  <Application>Microsoft Office PowerPoint</Application>
  <PresentationFormat>Экран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Сказкотерапия для дошкольников – современное  средство, широкоиспользуемое в педагогике и психологии для решения различных задач</vt:lpstr>
      <vt:lpstr>Сказка как терапевтическое средство</vt:lpstr>
      <vt:lpstr>Сказка как материал для терапии</vt:lpstr>
      <vt:lpstr>Слайд 4</vt:lpstr>
      <vt:lpstr>Чем полезна сказкотерапия для ребенка</vt:lpstr>
      <vt:lpstr>Слайд 6</vt:lpstr>
      <vt:lpstr>Правила организации сказкотерапии </vt:lpstr>
      <vt:lpstr>Слайд 8</vt:lpstr>
      <vt:lpstr>Слайд 9</vt:lpstr>
      <vt:lpstr>Этюды для души</vt:lpstr>
      <vt:lpstr>Сказкотерапия на базе ТРИЗ (теории решения изобретательских задач)</vt:lpstr>
      <vt:lpstr>Сказкотерапия на базе ТРИЗ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 казкотерапия для дошкольников – современное средство,широкоиспользуемое в педагогике и психологии для решения различных задач</dc:title>
  <dc:creator>Богдан</dc:creator>
  <cp:lastModifiedBy>Богдан</cp:lastModifiedBy>
  <cp:revision>34</cp:revision>
  <dcterms:created xsi:type="dcterms:W3CDTF">2014-01-16T17:52:58Z</dcterms:created>
  <dcterms:modified xsi:type="dcterms:W3CDTF">2014-01-18T18:50:09Z</dcterms:modified>
</cp:coreProperties>
</file>