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EA27-333B-4123-AC54-653BFA2B46F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1D52-0EAA-4F92-9C6A-A73BEE68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2050" name="Picture 2" descr="C:\Users\роман\Downloads\29 Untitled 1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2144"/>
            <a:ext cx="8229600" cy="380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“</a:t>
            </a:r>
            <a:r>
              <a:rPr lang="ru-RU" dirty="0" err="1"/>
              <a:t>Му-у-у</a:t>
            </a:r>
            <a:r>
              <a:rPr lang="ru-RU" dirty="0"/>
              <a:t>. Я даю молоко, сливки, творожок и сметану хозяйке. Я – самое нужное домашнее животное.</a:t>
            </a:r>
          </a:p>
        </p:txBody>
      </p:sp>
      <p:pic>
        <p:nvPicPr>
          <p:cNvPr id="10242" name="Picture 2" descr="C:\Users\роман\Downloads\1440x900_488985_[www.ArtFile.ru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1119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: “</a:t>
            </a:r>
            <a:r>
              <a:rPr lang="ru-RU" dirty="0" err="1"/>
              <a:t>Ме</a:t>
            </a:r>
            <a:r>
              <a:rPr lang="ru-RU" dirty="0"/>
              <a:t> – е - </a:t>
            </a:r>
            <a:r>
              <a:rPr lang="ru-RU" dirty="0" err="1"/>
              <a:t>е</a:t>
            </a:r>
            <a:r>
              <a:rPr lang="ru-RU" dirty="0"/>
              <a:t>. Я тоже даю молоко, да еще чудесный теплый пух. Я – самое нужное домашнее животное.</a:t>
            </a:r>
          </a:p>
        </p:txBody>
      </p:sp>
      <p:pic>
        <p:nvPicPr>
          <p:cNvPr id="11266" name="Picture 2" descr="C:\Users\роман\Downloads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324"/>
            <a:ext cx="4038600" cy="2693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“</a:t>
            </a:r>
            <a:r>
              <a:rPr lang="ru-RU" dirty="0" err="1"/>
              <a:t>Бе</a:t>
            </a:r>
            <a:r>
              <a:rPr lang="ru-RU" dirty="0"/>
              <a:t> – е - </a:t>
            </a:r>
            <a:r>
              <a:rPr lang="ru-RU" dirty="0" err="1"/>
              <a:t>е</a:t>
            </a:r>
            <a:r>
              <a:rPr lang="ru-RU" dirty="0"/>
              <a:t>. А я даю замечательную теплую шерсть. Я – самое нужное домашнее животное.</a:t>
            </a:r>
          </a:p>
        </p:txBody>
      </p:sp>
      <p:pic>
        <p:nvPicPr>
          <p:cNvPr id="12290" name="Picture 2" descr="C:\Users\роман\Downloads\image_1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“Иго-го. А я вожу хозяина, помогаю ему выполнять всю тяжелую работу. Я – самое нужное домашнее животное”.</a:t>
            </a:r>
          </a:p>
          <a:p>
            <a:endParaRPr lang="ru-RU" dirty="0"/>
          </a:p>
        </p:txBody>
      </p:sp>
      <p:pic>
        <p:nvPicPr>
          <p:cNvPr id="13314" name="Picture 2" descr="C:\Users\роман\Downloads\13092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2361"/>
            <a:ext cx="4038600" cy="296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Физкультминутка “Кошка”.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“А сейчас мы с вами превратимся в кошечек. Вокруг себя повернись и в кошечку превратись!”</a:t>
            </a:r>
          </a:p>
          <a:p>
            <a:r>
              <a:rPr lang="ru-RU" dirty="0"/>
              <a:t>Дети: (выполняют движения в соответствии с текстом).</a:t>
            </a:r>
          </a:p>
          <a:p>
            <a:r>
              <a:rPr lang="ru-RU" dirty="0"/>
              <a:t>Села кошка под кусточек,</a:t>
            </a:r>
          </a:p>
          <a:p>
            <a:r>
              <a:rPr lang="ru-RU" dirty="0"/>
              <a:t>Сыра скушала кусочек,</a:t>
            </a:r>
          </a:p>
          <a:p>
            <a:r>
              <a:rPr lang="ru-RU" dirty="0"/>
              <a:t>Встала кошка, потянулась,</a:t>
            </a:r>
          </a:p>
          <a:p>
            <a:r>
              <a:rPr lang="ru-RU" dirty="0"/>
              <a:t>Ее шерстка развернулась.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5362" name="Picture 2" descr="C:\Users\роман\Downloads\look.com.ua-698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366172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Д/игра “Назови детенышей”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 кошки - ……….. (котята)</a:t>
            </a:r>
          </a:p>
          <a:p>
            <a:r>
              <a:rPr lang="ru-RU" dirty="0"/>
              <a:t>У собаки - ………..(щенята)</a:t>
            </a:r>
          </a:p>
          <a:p>
            <a:r>
              <a:rPr lang="ru-RU" dirty="0"/>
              <a:t>У коровы - ……….(телята)</a:t>
            </a:r>
          </a:p>
          <a:p>
            <a:r>
              <a:rPr lang="ru-RU" dirty="0"/>
              <a:t>У козы - ……… …(козлята)</a:t>
            </a:r>
          </a:p>
          <a:p>
            <a:r>
              <a:rPr lang="ru-RU" dirty="0"/>
              <a:t>У овцы - …………(ягнята)</a:t>
            </a:r>
          </a:p>
          <a:p>
            <a:r>
              <a:rPr lang="ru-RU" dirty="0"/>
              <a:t>У лошади - ………(жеребята)</a:t>
            </a:r>
          </a:p>
          <a:p>
            <a:r>
              <a:rPr lang="ru-RU" dirty="0"/>
              <a:t>У свиньи - ……… (поросята)</a:t>
            </a:r>
          </a:p>
        </p:txBody>
      </p:sp>
      <p:pic>
        <p:nvPicPr>
          <p:cNvPr id="16386" name="Picture 2" descr="C:\Users\роман\Downloads\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34965"/>
            <a:ext cx="4038600" cy="2656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Д/игра “Отгадай, что это за животное”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Сторожит, грызет, лает. Кто это?</a:t>
            </a:r>
          </a:p>
          <a:p>
            <a:r>
              <a:rPr lang="ru-RU" dirty="0"/>
              <a:t>Мяукает, ласкает, царапается.</a:t>
            </a:r>
          </a:p>
          <a:p>
            <a:r>
              <a:rPr lang="ru-RU" dirty="0"/>
              <a:t>Хрюкает, роет землю.</a:t>
            </a:r>
          </a:p>
          <a:p>
            <a:r>
              <a:rPr lang="ru-RU" dirty="0"/>
              <a:t>Ржет, бегает, скачет.</a:t>
            </a:r>
          </a:p>
          <a:p>
            <a:r>
              <a:rPr lang="ru-RU" dirty="0"/>
              <a:t>Блеет, бодается.</a:t>
            </a:r>
          </a:p>
          <a:p>
            <a:r>
              <a:rPr lang="ru-RU" dirty="0"/>
              <a:t>Мычит, жует, ходит, дает молоко.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22" name="Picture 2" descr="C:\Users\роман\Downloads\26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0807"/>
            <a:ext cx="4038600" cy="3024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Этот зверь живет лишь дома.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smtClean="0"/>
              <a:t>этим </a:t>
            </a:r>
            <a:r>
              <a:rPr lang="ru-RU" dirty="0"/>
              <a:t>зверем все знакомы.</a:t>
            </a:r>
            <a:br>
              <a:rPr lang="ru-RU" dirty="0"/>
            </a:br>
            <a:r>
              <a:rPr lang="ru-RU" dirty="0"/>
              <a:t>У него усы как спицы.</a:t>
            </a:r>
            <a:br>
              <a:rPr lang="ru-RU" dirty="0"/>
            </a:br>
            <a:r>
              <a:rPr lang="ru-RU" dirty="0"/>
              <a:t>Он, мурлыча, песнь поет.</a:t>
            </a:r>
            <a:br>
              <a:rPr lang="ru-RU" dirty="0"/>
            </a:br>
            <a:r>
              <a:rPr lang="ru-RU" dirty="0"/>
              <a:t>Только мышь его боится…</a:t>
            </a:r>
            <a:br>
              <a:rPr lang="ru-RU" dirty="0"/>
            </a:br>
            <a:r>
              <a:rPr lang="ru-RU" dirty="0"/>
              <a:t>Угадали? Это — … </a:t>
            </a:r>
          </a:p>
        </p:txBody>
      </p:sp>
      <p:pic>
        <p:nvPicPr>
          <p:cNvPr id="3074" name="Picture 2" descr="C:\Users\роман\Downloads\_cm1du6i5u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5283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н\Downloads\1bb056a30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19137"/>
            <a:ext cx="76200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спрятался»</a:t>
            </a:r>
            <a:endParaRPr lang="ru-RU" dirty="0"/>
          </a:p>
        </p:txBody>
      </p:sp>
      <p:pic>
        <p:nvPicPr>
          <p:cNvPr id="5122" name="Picture 2" descr="C:\Users\роман\Downloads\446695_html_440056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253680" cy="368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звукоподражание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“Собака загавкала – (гав-гав). Корова замычала – (</a:t>
            </a:r>
            <a:r>
              <a:rPr lang="ru-RU" dirty="0" err="1"/>
              <a:t>му-му</a:t>
            </a:r>
            <a:r>
              <a:rPr lang="ru-RU" dirty="0"/>
              <a:t>). Лошадь заржала – (иго-го). Коза </a:t>
            </a:r>
            <a:r>
              <a:rPr lang="ru-RU" dirty="0" err="1"/>
              <a:t>замекала</a:t>
            </a:r>
            <a:r>
              <a:rPr lang="ru-RU" dirty="0"/>
              <a:t> – (</a:t>
            </a:r>
            <a:r>
              <a:rPr lang="ru-RU" dirty="0" err="1"/>
              <a:t>ме-ме</a:t>
            </a:r>
            <a:r>
              <a:rPr lang="ru-RU" dirty="0"/>
              <a:t>). Овца заблеяла – (</a:t>
            </a:r>
            <a:r>
              <a:rPr lang="ru-RU" dirty="0" err="1"/>
              <a:t>бе-е-е</a:t>
            </a:r>
            <a:r>
              <a:rPr lang="ru-RU" dirty="0"/>
              <a:t>). А кошечка им в ответ замяукала – (мяу-мяу)”.</a:t>
            </a:r>
          </a:p>
        </p:txBody>
      </p:sp>
      <p:pic>
        <p:nvPicPr>
          <p:cNvPr id="6146" name="Picture 2" descr="C:\Users\роман\Downloads\470236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17646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Артикуляционная гимнастика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Это лошадка </a:t>
            </a:r>
            <a:r>
              <a:rPr lang="ru-RU" dirty="0" smtClean="0"/>
              <a:t>Черный </a:t>
            </a:r>
            <a:r>
              <a:rPr lang="ru-RU" dirty="0"/>
              <a:t>Бок. Когда она бежит, ее копыта цокают. Научи свой язычок красиво цокать, если хочешь поиграть с лошадкой.</a:t>
            </a:r>
          </a:p>
          <a:p>
            <a:r>
              <a:rPr lang="ru-RU" dirty="0"/>
              <a:t>Я </a:t>
            </a:r>
            <a:r>
              <a:rPr lang="ru-RU" dirty="0" smtClean="0"/>
              <a:t>лошадка Черный Бок</a:t>
            </a:r>
            <a:r>
              <a:rPr lang="ru-RU" dirty="0"/>
              <a:t>,</a:t>
            </a:r>
          </a:p>
          <a:p>
            <a:r>
              <a:rPr lang="ru-RU" dirty="0"/>
              <a:t>Цок – </a:t>
            </a:r>
            <a:r>
              <a:rPr lang="ru-RU" dirty="0" err="1"/>
              <a:t>цок</a:t>
            </a:r>
            <a:r>
              <a:rPr lang="ru-RU" dirty="0"/>
              <a:t> - </a:t>
            </a:r>
            <a:r>
              <a:rPr lang="ru-RU" dirty="0" err="1"/>
              <a:t>цок</a:t>
            </a:r>
            <a:r>
              <a:rPr lang="ru-RU" dirty="0"/>
              <a:t>,</a:t>
            </a:r>
          </a:p>
          <a:p>
            <a:r>
              <a:rPr lang="ru-RU" dirty="0"/>
              <a:t>Я копытцем постучу,</a:t>
            </a:r>
          </a:p>
          <a:p>
            <a:r>
              <a:rPr lang="ru-RU" dirty="0"/>
              <a:t>Цок - </a:t>
            </a:r>
            <a:r>
              <a:rPr lang="ru-RU" dirty="0" err="1"/>
              <a:t>цок</a:t>
            </a:r>
            <a:r>
              <a:rPr lang="ru-RU" dirty="0"/>
              <a:t>,</a:t>
            </a:r>
          </a:p>
          <a:p>
            <a:r>
              <a:rPr lang="ru-RU" dirty="0"/>
              <a:t>Если хочешь – прокачу!</a:t>
            </a:r>
          </a:p>
          <a:p>
            <a:r>
              <a:rPr lang="ru-RU" dirty="0"/>
              <a:t>Цок - </a:t>
            </a:r>
            <a:r>
              <a:rPr lang="ru-RU" dirty="0" err="1"/>
              <a:t>цок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C:\Users\роман\Downloads\960x600x75x0x0x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1119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Сочинение сказки “Спор животных”.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“Вышли животные на лужок погулять, и вдруг между ними возник спор: кто самое полезное животное. Каждый из них доказывал, что именно он – самое полезное. Мы сейчас с вами вместе вспомним, какую пользу приносит каждое животное, и попробуем сочинить сказку “Спор животных”. (Раздает детям животных из пальчикового театра). Собрались однажды домашние животные на хозяйском дворе и начали спорить, кто из них самый нужный для человека”.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: “Мяу-мяу. Самая важная работа у меня. Я ловлю мышей в подвале и на чердаке. Я – самое нужное домашнее животное.</a:t>
            </a:r>
          </a:p>
          <a:p>
            <a:endParaRPr lang="ru-RU" dirty="0"/>
          </a:p>
        </p:txBody>
      </p:sp>
      <p:pic>
        <p:nvPicPr>
          <p:cNvPr id="8194" name="Picture 2" descr="C:\Users\роман\Downloads\1436955047_1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0347"/>
            <a:ext cx="4038600" cy="2685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“</a:t>
            </a:r>
            <a:r>
              <a:rPr lang="ru-RU" dirty="0"/>
              <a:t>Гав - </a:t>
            </a:r>
            <a:r>
              <a:rPr lang="ru-RU" dirty="0" err="1"/>
              <a:t>гав</a:t>
            </a:r>
            <a:r>
              <a:rPr lang="ru-RU" dirty="0"/>
              <a:t>. Я охраняю дом, хозяйку с хозяином, двор и всех животных во дворе. Смотрю, чтобы хулиганы не залезли в сад, а лисица не пробралась в курятник. Я – самое нужное домашнее животное.</a:t>
            </a:r>
          </a:p>
        </p:txBody>
      </p:sp>
      <p:pic>
        <p:nvPicPr>
          <p:cNvPr id="9218" name="Picture 2" descr="C:\Users\роман\Downloads\1287181461ADS (21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6334"/>
            <a:ext cx="4038600" cy="2413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512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Домашние животные</vt:lpstr>
      <vt:lpstr>загадка</vt:lpstr>
      <vt:lpstr>Слайд 3</vt:lpstr>
      <vt:lpstr>Игра «Кто спрятался»</vt:lpstr>
      <vt:lpstr>звукоподражание</vt:lpstr>
      <vt:lpstr>Артикуляционная гимнастика </vt:lpstr>
      <vt:lpstr>Сочинение сказки “Спор животных”.</vt:lpstr>
      <vt:lpstr>кошка</vt:lpstr>
      <vt:lpstr>Собака</vt:lpstr>
      <vt:lpstr>Корова </vt:lpstr>
      <vt:lpstr>Коза </vt:lpstr>
      <vt:lpstr>Овца </vt:lpstr>
      <vt:lpstr>Лошадь </vt:lpstr>
      <vt:lpstr>Физкультминутка “Кошка”.  </vt:lpstr>
      <vt:lpstr>Д/игра “Назови детенышей”</vt:lpstr>
      <vt:lpstr>Д/игра “Отгадай, что это за животное”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роман</dc:creator>
  <cp:lastModifiedBy>роман</cp:lastModifiedBy>
  <cp:revision>13</cp:revision>
  <dcterms:created xsi:type="dcterms:W3CDTF">2015-08-28T12:57:11Z</dcterms:created>
  <dcterms:modified xsi:type="dcterms:W3CDTF">2015-08-28T19:56:55Z</dcterms:modified>
</cp:coreProperties>
</file>