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8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67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B468E-B07C-4D9E-9A81-05BD4F646147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BE08-10BC-40F3-A1D3-13EA6A9B4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1142976" y="1500174"/>
            <a:ext cx="6429420" cy="42148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программы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художественно-эстетическому развитию детей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«ПРЯЛИЦА»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(образовательная  деятельность «МУЗЫКА»)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Подготовительная к школе группа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 			      МБДОУ № 169 г. Оренбурга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Воронова В.А.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-1080000">
            <a:off x="357197" y="4031556"/>
            <a:ext cx="2357376" cy="19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954480149.gif"/>
          <p:cNvPicPr>
            <a:picLocks noChangeAspect="1" noChangeArrowheads="1"/>
          </p:cNvPicPr>
          <p:nvPr/>
        </p:nvPicPr>
        <p:blipFill>
          <a:blip r:embed="rId4">
            <a:lum bright="56000" contrast="-40000"/>
          </a:blip>
          <a:srcRect/>
          <a:stretch>
            <a:fillRect/>
          </a:stretch>
        </p:blipFill>
        <p:spPr bwMode="auto">
          <a:xfrm rot="1200000">
            <a:off x="6732386" y="275230"/>
            <a:ext cx="2472487" cy="48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928670"/>
            <a:ext cx="7358114" cy="593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К концу года дети смогут: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внимательно слушать народные музыкальные произведения различной тематики от начала до конца, эмоционально откликаться на них выражая свои мысли, чувства, впечатления; 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знать содержание сказок, былин, примет, пословиц;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знать историю русского костюма;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узнавать знакомые песни, различать звуки по высоте; узнавать героев в произведениях изобразительного искусства;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замечать изменения в динамике и силе  звучания музыки;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узнавать предметы русского народного прикладного  искусства, играть в  народные игры, игрушки;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петь народные песни, не отставая и не опережая друг друга;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выполнять народные танцевальные движения, двигаться под музыку с предметами: в подгруппе, с партнером; 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доброжелательно относиться к взрослым и сверстникам; 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эмоционально и положительно  откликаются  на красоту природы;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взаимодействовать со сверстниками, используя различные               способы на основе правил народной музыкальной игры; 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использовать фольклор в повседневной жизни;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иметь навыки работы с тканью, глиной, тестом, берестой;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различать, называть, владеть способами игры на  детских музыкальных инструментах;</a:t>
            </a:r>
          </a:p>
          <a:p>
            <a:pPr lvl="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использовать способы творческих действий  в песенной, двигательной, инструментальной народных  импровизациях.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6" name="Picture 2" descr="954480149.gif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7867107" y="0"/>
            <a:ext cx="1276893" cy="19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:\P1010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935713" y="1350651"/>
            <a:ext cx="3571868" cy="2678901"/>
          </a:xfrm>
          <a:prstGeom prst="doubleWave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214842" cy="4429156"/>
          </a:xfrm>
          <a:prstGeom prst="star24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7" y="4071942"/>
            <a:ext cx="3714776" cy="2571768"/>
          </a:xfrm>
          <a:prstGeom prst="ellipseRibbon2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олна 8"/>
          <p:cNvSpPr/>
          <p:nvPr/>
        </p:nvSpPr>
        <p:spPr>
          <a:xfrm>
            <a:off x="2285984" y="2643182"/>
            <a:ext cx="4286280" cy="1785950"/>
          </a:xfrm>
          <a:prstGeom prst="wave">
            <a:avLst>
              <a:gd name="adj1" fmla="val 12500"/>
              <a:gd name="adj2" fmla="val 703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5984" y="3071810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МУЗЫКАЛЬНОГО РУКОВОДИТЕЛЯ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 ПЕДАГОГАМИ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114298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Проведение открытых фольклорных занятий, досугов с последующим обсуждением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150017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Индивидуальные и подгрупповые консультации (по 3-5 человек)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21481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Практические занятия с коллегами по разучиванию фольклорного репертуара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4214818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Ознакомление с новой музыкально-методической литературой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92919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Выступления на педсоветах с докладами, тематическими сообщениями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786578" y="3929066"/>
            <a:ext cx="1000132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-2220000">
            <a:off x="5214616" y="2515177"/>
            <a:ext cx="85725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flipH="1">
            <a:off x="1285852" y="3929066"/>
            <a:ext cx="1000132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 rot="2220000" flipH="1">
            <a:off x="3000040" y="2229425"/>
            <a:ext cx="85725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4500562" y="4214818"/>
            <a:ext cx="23145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92867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Осенняя ярмарка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ень детской культуры и философии прошёл в Омск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1720625" cy="1928826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Сценарий фольклорного праздника для дошкольников по теме &quot;Рождественские колядки&quot;"/>
          <p:cNvPicPr/>
          <p:nvPr/>
        </p:nvPicPr>
        <p:blipFill>
          <a:blip r:embed="rId4" cstate="print"/>
          <a:srcRect t="5319" b="13830"/>
          <a:stretch>
            <a:fillRect/>
          </a:stretch>
        </p:blipFill>
        <p:spPr bwMode="auto">
          <a:xfrm>
            <a:off x="6072198" y="1500174"/>
            <a:ext cx="2384287" cy="1714511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Народные традиции- с детства - Новости"/>
          <p:cNvPicPr/>
          <p:nvPr/>
        </p:nvPicPr>
        <p:blipFill>
          <a:blip r:embed="rId5"/>
          <a:srcRect t="6667" r="8285"/>
          <a:stretch>
            <a:fillRect/>
          </a:stretch>
        </p:blipFill>
        <p:spPr bwMode="auto">
          <a:xfrm>
            <a:off x="928662" y="4071942"/>
            <a:ext cx="2597607" cy="1714512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Управление образования, спорта и туризма Могилевского городс…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357298"/>
            <a:ext cx="3429024" cy="2928958"/>
          </a:xfrm>
          <a:prstGeom prst="star24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071942"/>
            <a:ext cx="2500330" cy="1863000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4546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Зеленая Троица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F:\Фото1\DSC06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238491" cy="2428868"/>
          </a:xfrm>
          <a:prstGeom prst="star32">
            <a:avLst/>
          </a:prstGeom>
          <a:noFill/>
        </p:spPr>
      </p:pic>
      <p:pic>
        <p:nvPicPr>
          <p:cNvPr id="25603" name="Picture 3" descr="F:\Фото1\DSC06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39769"/>
            <a:ext cx="2881301" cy="2160975"/>
          </a:xfrm>
          <a:prstGeom prst="star32">
            <a:avLst/>
          </a:prstGeom>
          <a:noFill/>
        </p:spPr>
      </p:pic>
      <p:pic>
        <p:nvPicPr>
          <p:cNvPr id="25604" name="Picture 4" descr="F:\Фото1\DSC06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71546"/>
            <a:ext cx="3500462" cy="2625347"/>
          </a:xfrm>
          <a:prstGeom prst="star32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071942"/>
            <a:ext cx="2571768" cy="1928826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F:\Фото1\DSC064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928934"/>
            <a:ext cx="2357422" cy="176806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928688" y="1000108"/>
            <a:ext cx="6572250" cy="4572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>                  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ИЛЛЮСТРАЦИИ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ПРЕЗЕНТАЦИИ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 ИНТЕРНЕТ-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РЕСУРСОВ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​:​/​/​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​/​R​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​/​P​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​/​C​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​%​2​0​1​5​.​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h​t​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​p​:​/​/​w​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​.​m​r​7​.​r​u​/​n​e​t​c​a​t​_​f​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​l​e​s​/​7​5​7​/​5​6​2​/​p​e​n​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​e​_​b​.​j​p​g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​:​/​/​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​/​3​6​.​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h​t​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​p​:​/​/​n​e​w​s​.​s​a​m​a​r​a​t​o​d​a​y​.​r​u​/​e​d​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​t​/​u​p​l​o​a​d​e​d​1​/​1​7​1​4​3​0​_​8​.​j​p​g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h​t​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​p​:​/​/​w​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​.​r​u​s​-​d​a​n​c​e​.​r​u​/​I​m​a​g​e​s​/​r​e​p​/​1​1​/​r​e​p​1​6​_​1​.​j​p​g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​:​/​/​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​/​2​0​1​0​/​0​2​/​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​:​/​/​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​/​1​1​1​1​/​5​9​2​1​1​2​2​7​1​0​0​6​8​4​_​1​.​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​:​/​/​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​-​2​0​0​7​-​1​1​.​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​/​1​1​/​2​4​0​5​0​4​0​.​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​:​/​/​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​9​6​9​7​.​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​1​5​5​1​1​1​8​/​1​0​6​6​8​7​1​6​6​/​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​_​7​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​7​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​0​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​0​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​.​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0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142873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071546"/>
            <a:ext cx="6143668" cy="23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>
              <a:defRPr/>
            </a:pPr>
            <a:r>
              <a:rPr lang="ru-RU" sz="4800" b="1" i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>
              <a:defRPr/>
            </a:pPr>
            <a:r>
              <a:rPr lang="ru-RU" sz="4800" b="1" i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внимание!</a:t>
            </a:r>
          </a:p>
        </p:txBody>
      </p:sp>
      <p:pic>
        <p:nvPicPr>
          <p:cNvPr id="8" name="Picture 2" descr="eacf27ceb26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928934"/>
            <a:ext cx="1143008" cy="135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acf27ceb26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928934"/>
            <a:ext cx="1143008" cy="135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42900"/>
            <a:ext cx="9525000" cy="75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928688" y="928670"/>
            <a:ext cx="6572250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программы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современной отечественной и зарубежной педагогической науке и практике происходят переосмысление концептуальных подходов к воспитанию и образованию дошкольников, понимание роли преемственности в их социальной адаптации.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Поэтому очень важно знакомить детей с русским народным творчеством, передавая из поколения в поколение красоту и самобытность нашей культуры. Русский фольклор – это источник национального богатства, залог сохранения традиций народной культуры.  А детский фольклор - «область народной культуры, своеобразный инструмент социализации ребенка....». </a:t>
            </a:r>
          </a:p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429132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Работа по программе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Прялица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более углубленно знакомит детей старшего дошкольного возраста с произведениями фольклора и их исполнением, способствует воспитанию любви к родной природе, к растительному и животному миру, формирует умение видеть и слышать голоса этой природы, чувствовать ее, соприкасаться с ней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айлы\ПАПКА  ДЛЯ  СКАЧИВАНИЯ\93817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1285860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  ДОКУМЕНТЫ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157161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2071678"/>
            <a:ext cx="57150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Закон «Об образовании в Российской Федерации»;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национальная стратегия действий в интересах детей на 2012-2017 гг.;                                                                                        - ФГОС ДО;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санитарно-эпидемиологические правила и нормативы к содержанию и организации режима работы в дошкольных образовательных организациях;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образовательная программа дошкольного образования МБДОУ  «Детский сад комбинированного вида № 169» г. Оренбурга.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айлы\ПАПКА  ДЛЯ  СКАЧИВАНИЯ\93817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171448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1" name="Рисунок 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496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0876e63684d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929066"/>
            <a:ext cx="595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0876e63684d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428868"/>
            <a:ext cx="595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795442" y="1438260"/>
            <a:ext cx="62865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общей культуры детей средствами русской народной музыки в процессе приобщения к традициям и культуре родного края.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Школьные файлы\ПАПКА  ДЛЯ  СКАЧИВАНИЯ\93817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92867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Ценностно-целевые ориентиры образовательного процесса: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100010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85786" y="2143116"/>
            <a:ext cx="3357586" cy="12858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342900" indent="-342900"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Сохранение здоровья и эмоционального благополучия, обеспечение культурного развития каждого ребенка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500562" y="2143116"/>
            <a:ext cx="4000528" cy="15192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342900" indent="-342900"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Обеспечение равных возможностей и вариативности использования образовательного материала для полноценного развития каждого дошкольника в соответствии с его интересами и наклонностями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71472" y="4214818"/>
            <a:ext cx="3929090" cy="114300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342900" indent="-342900"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Использование различных видов детского  фольклора, его  интеграция в целях повышения эффективности образовательного  процесса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572132" y="4429132"/>
            <a:ext cx="2590800" cy="7858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342900" indent="-342900"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Творческая  организация  образовательного процесса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143108" y="5715016"/>
            <a:ext cx="4572032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342900" indent="-342900"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Обеспечение повышения компетентности родителей в вопросах музыкального развития детей и привлечение семьи к участию в фольклорных праздниках и развлечениях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b0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876"/>
            <a:ext cx="17993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00034" y="785794"/>
            <a:ext cx="78581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 ПРОГРАММЫ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	В основе содержания работы по программе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Прялица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- четыре основных компонента, которые должны учитываться при использовании основ фольклора в музыкальной деятельности детей: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	эмоциональный,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	 познавательный,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	 социально-личностный.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плане указаны тематика, цели, музыкальный и речевой материал для проведения образовательной деятельности.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по программе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Прялица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– подгрупповые, проводятся два раза в неделю, детям дается возможность освоения материала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 индивидуальном  темпе.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Проводится 66  занятий в год, длительностью 30 минут.</a:t>
            </a:r>
          </a:p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1071546"/>
            <a:ext cx="78581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Программой предусмотрено проведение:</a:t>
            </a: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тематических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42;</a:t>
            </a: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доминантных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20;</a:t>
            </a: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интегрированных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4 («В осенний день у Каравая», «Что Мороз нам принес?», «Уральские мастера» - 2 занятия)</a:t>
            </a:r>
          </a:p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праздников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3 (Ярмарка «Праздник урожая», «Святая водица, чтоб всем удивиться», «Праздник жаворонков»).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Занятие строится по блокам.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Ритмическая разминка.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Развитие чувства ритма,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Слушание музыки. Распевание, пение.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Разучивание элементов народных танцев.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Пляски, игры, хороводы, игровой танец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olnce.jpg"/>
          <p:cNvPicPr>
            <a:picLocks noChangeAspect="1"/>
          </p:cNvPicPr>
          <p:nvPr/>
        </p:nvPicPr>
        <p:blipFill>
          <a:blip r:embed="rId3" cstate="print"/>
          <a:srcRect l="4878" t="7990" r="4878"/>
          <a:stretch>
            <a:fillRect/>
          </a:stretch>
        </p:blipFill>
        <p:spPr>
          <a:xfrm>
            <a:off x="0" y="3214686"/>
            <a:ext cx="2664296" cy="2487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0" y="307181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Связь с другими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образовательными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областями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-420000">
            <a:off x="214282" y="500042"/>
            <a:ext cx="4286280" cy="26432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СОЦИАЛЬНО--КОММУНИКАТИВНОЕ РАЗВИТИЕ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представления о музыкальной культуре и о народном музыкальном искусстве; развитие навыков фольклорной игровой деятельности; формирование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семейной, гражданской принадлежности, патриотических чувств, чувства принадлежности к русскому народу.                                                                                              Развитие свободного общения о народной музыке с взрослыми и           сверстниками; 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безопасности собственной жизнедеятельности в различных видах музыкальной деятельности.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420000">
            <a:off x="4908284" y="526158"/>
            <a:ext cx="4098635" cy="2500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 (в том числе их эмоционального благополучия).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интереса к работе по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ценностного отношения к своему здоровью.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420000">
            <a:off x="307406" y="4179127"/>
            <a:ext cx="4212991" cy="1785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 РАЗВИТИЕ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фольклорного кругозора детей;  сенсорное развитие, формирование целостной картины мира средствами народного музыкального искусства, народных промыслов, творчества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-420000">
            <a:off x="4900449" y="4175301"/>
            <a:ext cx="4150193" cy="1785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 РАЗВИТИЕ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устной речи в ходе высказываний детьми своих впечатлений о русском фольклоре,  характеристики народных музыкальных произведений; практическое овладение детьми нормами речи, обогащение «образного словаря».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8538825" flipH="1">
            <a:off x="3170257" y="3100150"/>
            <a:ext cx="203127" cy="625129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940000" flipH="1">
            <a:off x="3095537" y="3589682"/>
            <a:ext cx="210763" cy="70512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680000" flipH="1">
            <a:off x="6556626" y="3115306"/>
            <a:ext cx="203127" cy="625129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-3060000" flipH="1">
            <a:off x="6563211" y="3606383"/>
            <a:ext cx="203127" cy="625129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1142984"/>
            <a:ext cx="73581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 деятельность детей:</a:t>
            </a: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-предоставлять детям возможность самостоятельно слушать народную музыку, играть в разнообразные игры;</a:t>
            </a: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-развивать умение импровизации несложных сюжетов русских народных песен, сказок. Поддерживать желание детей петь, танцевать, играть с народными музыкальными игрушками; </a:t>
            </a: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-способствовать желанию детей выступать перед родителями и сверстниками. 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-540000">
            <a:off x="978002" y="4056169"/>
            <a:ext cx="2676430" cy="1754783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Рисунок 7" descr="Архив материалов - Персональный сай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">
            <a:off x="5834601" y="4102905"/>
            <a:ext cx="2357454" cy="1714512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Рисунок 8" descr="sunnymama.in.ua форум для активных родителей * Просмотр темы…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929066"/>
            <a:ext cx="1785950" cy="2142439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338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Презентация программы  по художественно-эстетическому развитию детей  «ПРЯЛИЦА» (образовательная  деятельность «МУЗЫКА») Подготовительная к школе группа               Музыкальный руководитель          МБДОУ № 169 г. Оренбурга     Воронова В.А.  </vt:lpstr>
      <vt:lpstr>Особенности программы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                       ИЛЛЮСТРАЦИИ К ПРЕЗЕНТАЦИИ                            ИЗ ИНТЕРНЕТ-  РЕСУРСОВ:   h​t​t​p​:​/​/​w​w​w​.​b​a​y​v​i​l​l​a​g​e​b​a​n​d​b​o​o​s​t​e​r​s​.​o​r​g​/​R​e​s​o​u​r​c​e​s​/​P​i​c​t​u​r​e​s​/​C​o​n​d​u​c​t​o​r​%​2​0​1​5​.​j​p​g  h​t​t​p​:​/​/​w​w​w​.​m​r​7​.​r​u​/​n​e​t​c​a​t​_​f​i​l​e​s​/​7​5​7​/​5​6​2​/​p​e​n​i​e​_​b​.​j​p​g  h​t​t​p​:​/​/​p​i​a​n​o​l​o​g​.​r​u​/​r​e​s​/​i​m​a​g​e​/​o​r​i​g​i​n​a​l​/​3​6​.​j​p​g  h​t​t​p​:​/​/​n​e​w​s​.​s​a​m​a​r​a​t​o​d​a​y​.​r​u​/​e​d​i​t​/​u​p​l​o​a​d​e​d​1​/​1​7​1​4​3​0​_​8​.​j​p​g  h​t​t​p​:​/​/​w​w​w​.​r​u​s​-​d​a​n​c​e​.​r​u​/​I​m​a​g​e​s​/​r​e​p​/​1​1​/​r​e​p​1​6​_​1​.​j​p​g  h​t​t​p​:​/​/​r​m​i​l​e​s​.​f​i​l​e​s​.​w​o​r​d​p​r​e​s​s​.​c​o​m​/​2​0​1​0​/​0​2​/​o​r​c​h​e​s​t​r​a​.​j​p​g  h​t​t​p​:​/​/​a​l​l​f​r​e​e​d​.​r​u​/​u​p​l​o​a​d​s​/​p​o​s​t​s​/​1​1​1​1​/​5​9​2​1​1​2​2​7​1​0​0​6​8​4​_​1​.​j​p​g  h​t​t​p​:​/​/​i​m​g​-​2​0​0​7​-​1​1​.​p​h​o​t​o​s​i​g​h​t​.​r​u​/​1​1​/​2​4​0​5​0​4​0​.​j​p​g  h​t​t​p​:​/​/​c​s​9​6​9​7​.​v​k​o​n​t​a​k​t​e​.​r​u​/​u​1​5​5​1​1​1​8​/​1​0​6​6​8​7​1​6​6​/​x​_​7​a​7​c​0​f​0​f​.​j​p​g  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88</cp:revision>
  <dcterms:created xsi:type="dcterms:W3CDTF">2014-07-11T07:52:07Z</dcterms:created>
  <dcterms:modified xsi:type="dcterms:W3CDTF">2014-08-25T11:01:23Z</dcterms:modified>
</cp:coreProperties>
</file>