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8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104" autoAdjust="0"/>
  </p:normalViewPr>
  <p:slideViewPr>
    <p:cSldViewPr>
      <p:cViewPr varScale="1">
        <p:scale>
          <a:sx n="78" d="100"/>
          <a:sy n="78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C4F1-3B32-4D71-A9AE-654AEA2E688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FB60-145E-40BC-A2AA-9F4DE84A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C4F1-3B32-4D71-A9AE-654AEA2E688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FB60-145E-40BC-A2AA-9F4DE84A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C4F1-3B32-4D71-A9AE-654AEA2E688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FB60-145E-40BC-A2AA-9F4DE84A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C4F1-3B32-4D71-A9AE-654AEA2E688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FB60-145E-40BC-A2AA-9F4DE84A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C4F1-3B32-4D71-A9AE-654AEA2E688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FB60-145E-40BC-A2AA-9F4DE84A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C4F1-3B32-4D71-A9AE-654AEA2E688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FB60-145E-40BC-A2AA-9F4DE84A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C4F1-3B32-4D71-A9AE-654AEA2E688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FB60-145E-40BC-A2AA-9F4DE84A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C4F1-3B32-4D71-A9AE-654AEA2E688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FB60-145E-40BC-A2AA-9F4DE84A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C4F1-3B32-4D71-A9AE-654AEA2E688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FB60-145E-40BC-A2AA-9F4DE84A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C4F1-3B32-4D71-A9AE-654AEA2E688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FB60-145E-40BC-A2AA-9F4DE84A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C4F1-3B32-4D71-A9AE-654AEA2E688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FB60-145E-40BC-A2AA-9F4DE84A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4C4F1-3B32-4D71-A9AE-654AEA2E688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0FB60-145E-40BC-A2AA-9F4DE84A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я\клипарты ноты\123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714625"/>
            <a:ext cx="432435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dmin\Рабочий стол\презентация\клипарты ноты\123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432435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1571612"/>
            <a:ext cx="850112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Предметно-пространственная среда музыкального  зала </a:t>
            </a:r>
          </a:p>
          <a:p>
            <a:pPr algn="ctr"/>
            <a:r>
              <a:rPr lang="ru-RU" sz="33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бюджетного дошкольного образовательного учреждения</a:t>
            </a:r>
          </a:p>
          <a:p>
            <a:pPr algn="r"/>
            <a:r>
              <a:rPr lang="ru-RU" sz="33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</a:t>
            </a:r>
          </a:p>
          <a:p>
            <a:pPr algn="r"/>
            <a:r>
              <a:rPr lang="ru-RU" sz="33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</a:p>
          <a:p>
            <a:pPr algn="r"/>
            <a:r>
              <a:rPr lang="ru-RU" sz="33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№169» г. Оренбурга</a:t>
            </a:r>
            <a:endParaRPr lang="ru-RU" sz="33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92c6b609f6c037ffa62cce90fff78c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642918"/>
            <a:ext cx="24447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92c6b609f6c037ffa62cce90fff78c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0"/>
            <a:ext cx="24447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92c6b609f6c037ffa62cce90fff78c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714356"/>
            <a:ext cx="24447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92c6b609f6c037ffa62cce90fff78c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786454"/>
            <a:ext cx="24447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92c6b609f6c037ffa62cce90fff78c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929198"/>
            <a:ext cx="24447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72866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Оснащенность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музыкально-дидактическими играми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«Чудесный мешочек»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«Узнай сказку»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«Сложи песенку»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«Кого встретил Колобок?»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«Море»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«Три кита в музыке»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«Музыкальное лото»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Лото «Музыкальные инструменты»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Лото «Азбука – Песенка»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Лото «Симфонический оркестр»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«Ладошки» (развивающая игра)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Uzer\Desktop\ФОТО\IMG_0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0000">
            <a:off x="4863768" y="2263885"/>
            <a:ext cx="3702266" cy="277670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929198"/>
            <a:ext cx="35719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500042"/>
            <a:ext cx="7000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Музыкально-дидактические игры по «Музыкальному букварю»: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«Угадай колокольчик», «Музыкальное лото», «Веселая, грустная музыка», «Веселая пластинка», «Звенящие колокольчики»,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«Музыкальная лесенка», «Солнышко и тучка», «Веселый ритм»,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«Все мы разные», «Бубенчики», «Музыкальные загадки»,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«Определи инструмент», «Учитесь танцевать», «Наше путешествие»,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«Прогулка», «Слушаем внимательно», «Тихо-громко запоем»,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«Слушаем музыку», «Назови композитора», «Музыкальная шкатулка», «Тихая – громкая музыка», «Длинные и короткие звуки»,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«Разрезное лото», «Кто скорей закроет карту», «Узнай, чей марш»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1568549-7164507064a06c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40000">
            <a:off x="3527028" y="4158219"/>
            <a:ext cx="1885721" cy="228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3" descr="c92c6b609f6c037ffa62cce90fff78c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929198"/>
            <a:ext cx="24447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92c6b609f6c037ffa62cce90fff78c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24447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864396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Музыкально-дидактические игры для младшей группы: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«Что делают дети?», «Подумай и угадай», «Где мои детки?», «Найди игрушку», «Птица и птенчики», «Курица и цыплята», «Прогулка», «Нам игрушки принесли», «Ладошки», «Выбери инструмент», «Море и ручеек».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Музыкально-дидактические игры для средней  группы: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«Сколько нас поет?», «Музыкальный магазин», «Наш оркестр», «К нам гости пришли», «Музыка в игрушках», «Ладошки», «Веселый Колобок», «Угадай-ка», «Какого цвета музыка?» ,«Узнай, какой инструмент звучит?»</a:t>
            </a:r>
          </a:p>
          <a:p>
            <a:r>
              <a:rPr lang="ru-RU" b="1" dirty="0" smtClean="0"/>
              <a:t>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Музыкально-дидактические игры для старшей  группы: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«Волшебный волчок», «Веселый маятник», «Музыкальный кузнечик»,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«Музыкальное лото», «Музыкальная азбука»,«Копилка», «Волшебный сундучок», «Конкурс певцов», «Поющие руки», «Художники», «Передай ритм», «Музыкальные стульчики», «Сосульки», «Прячем мелодию», «Дирижер» , «Барабанщики»</a:t>
            </a:r>
          </a:p>
          <a:p>
            <a:r>
              <a:rPr lang="ru-RU" b="1" dirty="0" smtClean="0"/>
              <a:t>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Музыкально-дидактические игры для подготовительной  группы: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«Веселый хор», «Музыкальный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«Буратино», «Какого цвета музыка?»,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«Звенящие колокольчики», «Музыкальные капельки», «Хитрая шляпа», «Говорящий коврик», «Конкурс певцов», «Придумай песенку», «Художники», «Живая картина»,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«Скульпторы», «Передай ритм», «Музыкальные стульчики», «Барабанщики»,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«Замри», «Прячем мелодию», «Композитор», «Дирижер», «Веселые кубики»,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«Три медведя», «Угадай-ка»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8" descr="ea11a94256b6a87237baf67d9419827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0000">
            <a:off x="8162765" y="3435619"/>
            <a:ext cx="990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500042"/>
            <a:ext cx="8429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Детские музыкальные  инструменты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Аккордеон  - 3 шт. Баян – 2 шт. Гармонь – 1 шт.  Металлофон – 8 шт.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Ксилафон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2 шт.  Бубны – 5 шт.  Вертушки – 1 шт.  Трещотки – 1 шт.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Маракасы – 4 шт.  Кастаньеты -  5 шт.  Деревянные ложки – 32 шт.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Треугольник – 7 шт.  Флейта  - 3 шт.  Барабан – 2 шт.  Погремушки – 26 шт.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Колокольчики – 31 шт.  Бубенчики на руку – 8 пар.  Гитара – 2 шт.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Скрипка  - 1 шт.  Самоучитель игры на металлофоне «Веселые гуси» - 1 шт.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Музыкальные колокольчики (диатонические) – 8 шт.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Медные колокольчики 2 набора -  4 шт. «Шум дождя» - 2 шт.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Тройные ложки – 1 шт. Доска – 1 шт. Коробочки – 4 шт. Румба – 3 шт.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Дудка – 3 шт. Свирель – 2 шт. Тарелки – 4 шт. Пояс на талию – 1 шт.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Детские музыкальные инструменты, изготовленные своими руками: коробочки, трещотки, маракасы, бубны …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527500"/>
            <a:ext cx="2214578" cy="1925721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4" name="Picture 10" descr="C:\Users\Uzer\Desktop\ФОТО\IMG_0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214818"/>
            <a:ext cx="1857388" cy="2476517"/>
          </a:xfrm>
          <a:prstGeom prst="rect">
            <a:avLst/>
          </a:prstGeom>
          <a:noFill/>
        </p:spPr>
      </p:pic>
      <p:pic>
        <p:nvPicPr>
          <p:cNvPr id="1035" name="Picture 11" descr="C:\Users\Uzer\Desktop\ФОТО\IMG_07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143380"/>
            <a:ext cx="1821651" cy="2428868"/>
          </a:xfrm>
          <a:prstGeom prst="rect">
            <a:avLst/>
          </a:prstGeom>
          <a:noFill/>
        </p:spPr>
      </p:pic>
      <p:pic>
        <p:nvPicPr>
          <p:cNvPr id="15" name="Рисунок 8" descr="ea11a94256b6a87237baf67d94198274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60000">
            <a:off x="3024100" y="-67024"/>
            <a:ext cx="372301" cy="67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8" descr="ea11a94256b6a87237baf67d94198274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60000">
            <a:off x="4704226" y="29336"/>
            <a:ext cx="372301" cy="67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8" descr="ea11a94256b6a87237baf67d94198274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60000">
            <a:off x="6347300" y="29335"/>
            <a:ext cx="372301" cy="67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500042"/>
            <a:ext cx="71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Ростовые  куклы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Дедушка,  Бабушка, Лисичка, Медведица, Волк,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Собака, Петрушка, Царь, Царица, Кот в сапогах,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Мышка (мягкая), Репка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66"/>
            <a:ext cx="12394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4414" y="2071678"/>
            <a:ext cx="77867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Куклы Бибабо</a:t>
            </a:r>
          </a:p>
          <a:p>
            <a:r>
              <a:rPr lang="ru-RU" dirty="0" smtClean="0"/>
              <a:t>		Поросенок – 3 шт. Коза. </a:t>
            </a:r>
            <a:r>
              <a:rPr lang="ru-RU" dirty="0" err="1" smtClean="0"/>
              <a:t>Домовенок</a:t>
            </a:r>
            <a:r>
              <a:rPr lang="ru-RU" dirty="0" smtClean="0"/>
              <a:t> Кузя. Цыпленок – 2 шт. 		Царь. Царица. Дед Мороз. Снегурочка. Снеговик. Чучело. 		Петушок. Лиса. Белый гусь.	Серый гусь. Сорока. Щенок. 		Белка. Баба Яга. Ежик . Зайка. Петрушка – 2 шт.</a:t>
            </a:r>
          </a:p>
          <a:p>
            <a:r>
              <a:rPr lang="ru-RU" dirty="0" smtClean="0"/>
              <a:t>		Лягушка . </a:t>
            </a:r>
            <a:r>
              <a:rPr lang="ru-RU" dirty="0" err="1" smtClean="0"/>
              <a:t>Барсучок</a:t>
            </a:r>
            <a:r>
              <a:rPr lang="ru-RU" dirty="0" smtClean="0"/>
              <a:t>. Ворона. Семеро козлят. Три медведя. 		Принц. Кот – 2 шт.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572008"/>
            <a:ext cx="1330526" cy="1576384"/>
          </a:xfrm>
          <a:prstGeom prst="wedgeEllipseCallou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500702"/>
            <a:ext cx="857256" cy="1164884"/>
          </a:xfrm>
          <a:prstGeom prst="wedgeEllipseCallou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9701" name="Picture 5" descr="C:\Users\Uzer\Desktop\ФОТО\IMG_07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785926"/>
            <a:ext cx="2678906" cy="3571875"/>
          </a:xfrm>
          <a:prstGeom prst="rect">
            <a:avLst/>
          </a:prstGeom>
          <a:noFill/>
        </p:spPr>
      </p:pic>
      <p:pic>
        <p:nvPicPr>
          <p:cNvPr id="29702" name="Picture 6" descr="C:\Users\Uzer\Desktop\ФОТО\IMG_07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905254"/>
            <a:ext cx="2214578" cy="27622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500042"/>
            <a:ext cx="75724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Игрушки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Кукла в русском костюме (девочка) – 2 шт.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Кукла певица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Кукла «Анастасия» - 2 шт.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Заяц с сердцем красно-желтый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Белка (муз.)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Корзинка зеленая – 6 шт.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Корзина пластмассовая – 2 шт.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Корзина плетеная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Серый кот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Кукольная коляска – 4 шт.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Коричневый мишка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Цветные тазики – 5 шт.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Корзина плетеная для утренников – 3 шт.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Лошадка на палочке – 1 шт.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Лейка – 2 шт.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Новогодние игрушки – 50 шт.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Новогодние султанчики – 40 шт.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Картонные звезды – 20 шт.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Users\Uzer\Desktop\ФОТО\IMG_0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298"/>
            <a:ext cx="3286130" cy="4381506"/>
          </a:xfrm>
          <a:prstGeom prst="flowChartDisplay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8" descr="ea11a94256b6a87237baf67d9419827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60000">
            <a:off x="161741" y="2435487"/>
            <a:ext cx="990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9001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Видеоматериалы: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Видеокассеты к программе «Синтез» - 3 шт., Балет «Спящая красавица» П.И. Чайковского, Балет «Золушка» С.С. Прокофьева, 20 цветных диапозитивов «На родине П.И. Чайковского» к программе «Синтез» 6 год жизни.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DVD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«Детские песенки», «Поздравляем пап и мам», «Танцевальная ритмика для детей 6»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«Сказки Г.Х. Андерсена», «Сборник маршей», «5 жен султана», «Мы желаем счастья Вам», «Детская» МР3, «Музыка классика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совр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обр.», «Танцевально-игровая гимнастика» О.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Зонтовой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«Музыка для вечеров», «Свадебный», «А.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Усманов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«Караоке 4000 песен», «Малыш на острове», «Малыш у озера», «Малыш на берегу»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«Малыш и сладкие сны», «Знаки зодиака  для малышей»,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Спейс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«Владимир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Пипекин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14818"/>
            <a:ext cx="4143404" cy="2286016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747" name="Picture 3" descr="C:\Users\Uzer\Desktop\ФОТО\IMG_07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256"/>
            <a:ext cx="3500462" cy="2303852"/>
          </a:xfrm>
          <a:prstGeom prst="cloudCallou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785794"/>
            <a:ext cx="84296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Аудиокассеты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«Топ-хлоп, малыши», «Гармония 4 год жизни, слушание», «Гармония 4 год жизни, движение», «Гармония 5 год жизни, слушание», «Гармония 6 год жизни, слушание»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«Гармония 7 год жизни, слушание», «Гармония 7 год жизни, движение»,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«Синтез 6 год жизни», «Синтез 7 год жизни», «По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Радыновой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«Театральные шумы», «Музыка к спектаклям», «Времена года А. Глазунова», «Танцы»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 днем рождения», «Школьные годы»,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Нуф-Нуф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«Рояль в ночи»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«Здравствуй, Новый год!», «77 детских песен» - 2 кассеты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5665f9fbcd1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14818"/>
            <a:ext cx="685804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0876e63684d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357826"/>
            <a:ext cx="595314" cy="114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0876e63684d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5214950"/>
            <a:ext cx="595314" cy="114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0876e63684d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5214950"/>
            <a:ext cx="595314" cy="114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acf27ceb26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acf27ceb26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592933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28662" y="428604"/>
            <a:ext cx="73581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Современный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подход к образованию как явлению культуры позволяет говорить о культурном становлении личности в процессе освоения различных видов художественной деятельности в специально организованной среде (Р.М.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Чумичева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Рассматривая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музыкальное воспитание как процесс организованного приобщения детей к музыкальной культуре можно говорить о музыкальной среде как о средстве приобщения ребенка к музыкальной культуре.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Таким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образом, музыкальная среда становится одним из компонентов педагогической системы и представляет собой музыкальное оформление жизнедеятельности детей.</a:t>
            </a:r>
          </a:p>
          <a:p>
            <a:endParaRPr lang="ru-RU" dirty="0"/>
          </a:p>
        </p:txBody>
      </p:sp>
      <p:pic>
        <p:nvPicPr>
          <p:cNvPr id="14" name="Picture 2" descr="0_74a98_43fa167b_XL.jp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1285852" cy="331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92c6b609f6c037ffa62cce90fff78c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5715016"/>
            <a:ext cx="24447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92c6b609f6c037ffa62cce90fff78c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5643578"/>
            <a:ext cx="24447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2976" y="928670"/>
            <a:ext cx="70723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Музыкально-образовательная среда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детского сада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• Блок организованной (регламентированной) музыкальной деятельности: музыкальных занятий и развлечений праздников и других видов деятельности с использованием музыки (для всех детей).</a:t>
            </a: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• Блок нерегламентированной (совместной с воспитателем и самостоятельной) музыкальной деятельности детей в группе вне занятий (в теплую погоду - на свежем воздухе):</a:t>
            </a: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совместная с воспитателем (в играх сюжетно-ролевых с использованием музыкального репертуара, хороводных, музыкально-дидактических, музыкально-творческих и др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10" descr="muz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109061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92c6b609f6c037ffa62cce90fff78c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-214338"/>
            <a:ext cx="24447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857232"/>
            <a:ext cx="73581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самостоятельная музыкальная деятельность детей вне занятий (возникает по инициативе детей, представлена песнями, музыкальными играми, упражнениями, танцами, а также песенным, музыкально-ритмическим,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инструмен-тальным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детским творчеством).</a:t>
            </a:r>
          </a:p>
          <a:p>
            <a:endParaRPr lang="ru-RU" dirty="0"/>
          </a:p>
        </p:txBody>
      </p:sp>
      <p:pic>
        <p:nvPicPr>
          <p:cNvPr id="6" name="Picture 2" descr="f729ddd01bb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357562"/>
            <a:ext cx="4373266" cy="30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ea11a94256b6a87237baf67d9419827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60000">
            <a:off x="857224" y="3286124"/>
            <a:ext cx="990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 descr="ea11a94256b6a87237baf67d9419827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60000">
            <a:off x="7572396" y="3286124"/>
            <a:ext cx="990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zer\Desktop\ФОТО\IMG_0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000">
            <a:off x="5786446" y="1142984"/>
            <a:ext cx="2952770" cy="22145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3714752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Среда организованной музыкально-творческой деятельности в нашем ДОУ создается на музыкальных занятиях, праздниках, которые проходят в музыкальном зале, светлом, просторном, эстетически оформленном.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zer\Desktop\ФОТО\IMG_07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71480"/>
            <a:ext cx="2071684" cy="2762245"/>
          </a:xfrm>
          <a:prstGeom prst="rect">
            <a:avLst/>
          </a:prstGeom>
          <a:noFill/>
        </p:spPr>
      </p:pic>
      <p:pic>
        <p:nvPicPr>
          <p:cNvPr id="1029" name="Picture 5" descr="C:\Users\Uzer\Desktop\ФОТО\IMG_07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20000">
            <a:off x="285721" y="1214422"/>
            <a:ext cx="2857520" cy="2143140"/>
          </a:xfrm>
          <a:prstGeom prst="rect">
            <a:avLst/>
          </a:prstGeom>
          <a:noFill/>
        </p:spPr>
      </p:pic>
      <p:pic>
        <p:nvPicPr>
          <p:cNvPr id="8" name="Picture 2" descr="954480149.gif"/>
          <p:cNvPicPr>
            <a:picLocks noChangeAspect="1" noChangeArrowheads="1"/>
          </p:cNvPicPr>
          <p:nvPr/>
        </p:nvPicPr>
        <p:blipFill>
          <a:blip r:embed="rId6">
            <a:lum bright="92000" contrast="-40000"/>
          </a:blip>
          <a:srcRect/>
          <a:stretch>
            <a:fillRect/>
          </a:stretch>
        </p:blipFill>
        <p:spPr bwMode="auto">
          <a:xfrm rot="-2040000">
            <a:off x="4608851" y="5006926"/>
            <a:ext cx="927378" cy="207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92c6b609f6c037ffa62cce90fff78cc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5572140"/>
            <a:ext cx="24447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92c6b609f6c037ffa62cce90fff78cc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-285776"/>
            <a:ext cx="24447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0"/>
            <a:ext cx="814393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и методическая литература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Тарасова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К.В., Нестеренко Т.В. «Гармония» (4 год жизни), М., 1993.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Тарасова К.В., Нестеренко Т.В.,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Ркубан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Т.Г. «Гармония» (5 год жизни), М., 1993.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Тарасова К.В., Нестеренко Т.В.,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Рубан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Т.Г.  «Гармония» (6 год жизни), М., 1995.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Тарасова К.В., Нестеренко Т.В.,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Рубан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Т.Г.  «Гармония» (7 год жизни), М., 2004.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Тарасова К.В.,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Рубан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Т.Г.. «Синтез» (5 год жизни), М., 1999.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Тарасова К.В.,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Рубан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Т.Г. «Синтез» (6 год жизни), М., 1999.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Тарасова К.В.,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Рубан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Т.Г.  «Синтез» (7 год жизни), М., 2002.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Тарасова К.В.,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Рубан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Т.Г. «Дети слушают музыку», М., 2001.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Петрова В.А. «Музыка – малышам», М., 2001.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Радынова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О.П. «Музыкальные шедевры» (5 книг), М., 2010.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Яшунская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Г. И. «Музыкальное воспитание глухих дошкольников», М., 1977.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Зацепина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Б.М. "Музыкальное воспитание в детском саду"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Мазаика-Синтез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М., 2006.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Корчаловская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Н.В. «Комплексные занятия по развитию творческих способностей дошкольников» , Ростов-на-Дону, 2004.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Груздова И.В. «Навстречу музыке», Ростов – на –Дону, 2010.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Алесковская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Р.С. «для счастливой детворы», Минск, 1968.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М.Ю.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Картушина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«Праздники здоровья» (4 книги), М., 2009.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Бугаева З.Н. «Музыкальные занятия в детском саду», М., 2010.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Буренина А.И.,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Сауко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Т. «Топ-хлоп, малыши», СПб., 2001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7" descr="колокольч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214554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0"/>
            <a:ext cx="70009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Трубникова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М.А. «Малыш и взрослый за роялем», Оренбург, 1999.</a:t>
            </a:r>
          </a:p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Трубникова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М.А. «Игровое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четырехручие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Оренбург, 1999.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Кондратенко В.Н. «Сборник песен», Оренбург, 1990.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Слуцкая С.Л. «Танцевальная мозаика», М., 2006.</a:t>
            </a:r>
          </a:p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Ледянкина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Е.Г., Л.А. Топникова "Чудеса для малышей" Академия развития Ярославль, 2006.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Зарецкая Н.В. "Праздники развлечения в ДОУ" Младший дошкольный возраст, старший дошкольный возраст. Айрис-пресс, Москва, 2007.</a:t>
            </a:r>
          </a:p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Галиченко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И.В., М.А.Михайлова "Танцуем, играем, всех приглашаем" Академия Развития, Ярославль, 2006.</a:t>
            </a:r>
          </a:p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Роот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З.Я. "Музыкально-дидактические игры для детей дошкольного возраста" Айрис Пресс, Москва, 2006.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Цвынтарный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В. "Играем пальчиками" Лань, Санкт-Петербург, 1997.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Михеева   Е.В. "Развитие эмоциональной двигательной сферы детей 4-7 лет"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Вогоград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"Учитель", 2008.</a:t>
            </a:r>
          </a:p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Картушина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М.Ю.  "Забавы для малышей" Творческий центр" Москва, 2005г.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М.А. Михайлова, Е.В.Горбина "Поём, играем, танцуем дома и в детском саду" "Академия развития" г.Ярославль, 1998.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.Власенко О.П.,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Е.А.Гальцева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Г.П.Попова "Праздник круглый год" "Учитель" Волгоград, 2007.</a:t>
            </a:r>
          </a:p>
        </p:txBody>
      </p:sp>
      <p:pic>
        <p:nvPicPr>
          <p:cNvPr id="4" name="Picture 17" descr="колокольч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62" y="214290"/>
            <a:ext cx="76438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Власенко О.П.,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Е.А.Гальцева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Г.П.Попова "Праздник круглый год" "Учитель" Волгоград, 2007.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Иванова  О.В. "Театрализованные праздники для дошколят и младших школьников" "Феликс" , Ростов-на-Дону, 2004.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.Соболева  Э.В. "Споём мы дружно песню" , Москва, 1979.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Шушакова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Е.А. "Праздничные сценарии для детского сада" "Айрис-Пресс" Москва 2007.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Орлова В.А.,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Бекина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С.И. «Учите детей петь», М., 1986.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Михайлова "А у наших у ворот развесёлый хоровод" ", Ярославль, 2001.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Барсукова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Н.А., Н.Б.Вершинина, В.М.Суворова, Н.Т.Фролова "Музыка в детском саду" "Учитель,. Волгоград 2009.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Мельникова Л.И., А.Н.Зимина "Детский музыкальный фольклор" "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Гном-Премм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 Москва 2000.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Цыбульник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"Золотой карнавал сказок" "Издательство АСТ" Москва 2001.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Зарецкая В. "Музыкальные сказки для детей разновозрастных групп" "Творческий центр Сфера" Москва 2003.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Каладницкий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Г.А. "Музыкальные игры, ритмические упражнения и танцы для детей" "Гном-Пресс" Москва 2001.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Гальцова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Е.А."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Культурно-досуговая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деятельность детей 5-6 лет" "Учитель" Волгоград 2009.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Кутузова Е.С., С.Коваленко,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И.Шарифуллина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"Танцевально-игровое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7" descr="колокольч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1025" y="3286124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714356"/>
            <a:ext cx="75009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Никитина Е.А.  "Праздники-досуги в детском саду" Творческий центр "Сфера" Москва 2000.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Ананова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А.Ю. "Лучшие сценарии утренников для детского сада "ДОМ ХХІ век" Москва 2006.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Роот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З.  "Песенки и праздники для малышей" "Айрис-пресс" Москва 2003.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Морозова Е.И. "Осенние праздники в детском саду "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Сталкер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 г.Москва 2007.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Картушина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М.Ю.  Конспекты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логоритмических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занятий с детьми ( 3 книги) Творческий центр "Сфера" Москва 2008.</a:t>
            </a:r>
          </a:p>
          <a:p>
            <a:endParaRPr lang="ru-RU" dirty="0"/>
          </a:p>
        </p:txBody>
      </p:sp>
      <p:pic>
        <p:nvPicPr>
          <p:cNvPr id="4" name="Picture 17" descr="колокольч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zer\Desktop\ФОТО\IMG_07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714752"/>
            <a:ext cx="2143122" cy="2857497"/>
          </a:xfrm>
          <a:prstGeom prst="rect">
            <a:avLst/>
          </a:prstGeom>
          <a:noFill/>
        </p:spPr>
      </p:pic>
      <p:pic>
        <p:nvPicPr>
          <p:cNvPr id="8" name="Picture 11" descr="1289447755_2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3899724"/>
            <a:ext cx="1214446" cy="171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1285899294_s250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3929066"/>
            <a:ext cx="1500198" cy="194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b09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4643446"/>
            <a:ext cx="179934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1683</Words>
  <Application>Microsoft Office PowerPoint</Application>
  <PresentationFormat>Экран (4:3)</PresentationFormat>
  <Paragraphs>160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Admin</cp:lastModifiedBy>
  <cp:revision>44</cp:revision>
  <dcterms:created xsi:type="dcterms:W3CDTF">2015-02-18T06:28:25Z</dcterms:created>
  <dcterms:modified xsi:type="dcterms:W3CDTF">2015-09-10T18:43:04Z</dcterms:modified>
</cp:coreProperties>
</file>