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5" r:id="rId4"/>
    <p:sldId id="257" r:id="rId5"/>
    <p:sldId id="272" r:id="rId6"/>
    <p:sldId id="264" r:id="rId7"/>
    <p:sldId id="269" r:id="rId8"/>
    <p:sldId id="273" r:id="rId9"/>
    <p:sldId id="270" r:id="rId10"/>
    <p:sldId id="274" r:id="rId11"/>
    <p:sldId id="271" r:id="rId12"/>
    <p:sldId id="267" r:id="rId13"/>
    <p:sldId id="277" r:id="rId14"/>
    <p:sldId id="266" r:id="rId15"/>
    <p:sldId id="280" r:id="rId16"/>
    <p:sldId id="278" r:id="rId17"/>
    <p:sldId id="268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&#1055;&#1086;&#1089;&#1083;&#1077;&#1076;&#1085;&#1080;&#1081;%20&#1073;&#1086;&#1081;/&#1040;&#1087;&#1088;&#1077;&#1083;&#1100;%20,%202015.wlm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39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История одной песни</a:t>
            </a:r>
            <a:endParaRPr lang="ru-RU" sz="5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6137" y="476405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Антонова И.А.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ГБОУ СОШ № 518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4610" y="1848609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Фильм </a:t>
            </a:r>
            <a:r>
              <a:rPr lang="ru-RU" sz="2400" b="1" dirty="0"/>
              <a:t>четвёртый — «Битва за Берлин», 1971 год</a:t>
            </a:r>
          </a:p>
          <a:p>
            <a:r>
              <a:rPr lang="ru-RU" sz="2400" dirty="0"/>
              <a:t>Главное сражение на подступах к Берлину — штурм </a:t>
            </a:r>
            <a:r>
              <a:rPr lang="ru-RU" sz="2400" dirty="0" err="1"/>
              <a:t>Зееловских</a:t>
            </a:r>
            <a:r>
              <a:rPr lang="ru-RU" sz="2400" dirty="0"/>
              <a:t> высот. Ялтинская конференция.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69" y="1284920"/>
            <a:ext cx="336358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4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2050" name="Picture 2" descr="http://otvet.imgsmail.ru/download/563c662a0daa1f6b7fabd1add2a2b318_i-1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80" y="933043"/>
            <a:ext cx="3320389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538883"/>
            <a:ext cx="4032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Фильм пятый  </a:t>
            </a:r>
            <a:r>
              <a:rPr lang="ru-RU" sz="2400" b="1" dirty="0" smtClean="0"/>
              <a:t>- «</a:t>
            </a:r>
            <a:r>
              <a:rPr lang="ru-RU" sz="2400" b="1" dirty="0"/>
              <a:t>Последний штурм», 1971 год</a:t>
            </a:r>
          </a:p>
          <a:p>
            <a:r>
              <a:rPr lang="ru-RU" sz="2400" dirty="0"/>
              <a:t>Заключительный фильм киноэпопеи, рассказывающий о последних днях войны. </a:t>
            </a:r>
          </a:p>
        </p:txBody>
      </p:sp>
    </p:spTree>
    <p:extLst>
      <p:ext uri="{BB962C8B-B14F-4D97-AF65-F5344CB8AC3E}">
        <p14:creationId xmlns:p14="http://schemas.microsoft.com/office/powerpoint/2010/main" val="2215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Когда </a:t>
            </a:r>
            <a:r>
              <a:rPr lang="ru-RU" sz="2400" b="1" dirty="0"/>
              <a:t>большая часть киноэпопеи «Освобождение» была снята, режиссер картины Юрий Озеров неожиданно обратился к артисту, исполнявшему роль командира штурмовой роты: «Мы скоро будем снимать эпизод взятия Берлина. В этом месте нужна песня. Напишите </a:t>
            </a:r>
            <a:r>
              <a:rPr lang="ru-RU" sz="2400" b="1" dirty="0" smtClean="0"/>
              <a:t>ее» </a:t>
            </a:r>
            <a:endParaRPr lang="ru-RU" sz="2400" b="1" dirty="0"/>
          </a:p>
          <a:p>
            <a:pPr algn="just"/>
            <a:r>
              <a:rPr lang="ru-RU" sz="2400" b="1" dirty="0"/>
              <a:t>Артист, к которому обратился режиссер, был Михаил </a:t>
            </a:r>
            <a:r>
              <a:rPr lang="ru-RU" sz="2400" b="1" dirty="0" err="1"/>
              <a:t>Ножкин</a:t>
            </a:r>
            <a:r>
              <a:rPr lang="ru-RU" sz="2400" b="1" dirty="0"/>
              <a:t>, автор многих известных песен. Он сразу же взялся за работу и написал сразу два варианта. Но ни один из них автору не нравился: не хватало в этих песнях задушевности и теплоты. </a:t>
            </a:r>
          </a:p>
        </p:txBody>
      </p:sp>
      <p:pic>
        <p:nvPicPr>
          <p:cNvPr id="3074" name="Picture 2" descr="&amp;Ncy;&amp;Ocy;&amp;ZHcy;&amp;Kcy;&amp;Icy;&amp;Ncy; &amp;Mcy;&amp;icy;&amp;khcy;&amp;acy;&amp;icy;&amp;lcy; &amp;Icy;&amp;vcy;&amp;acy;&amp;ncy;&amp;ocy;&amp;vcy;&amp;icy;&amp;chcy; &amp;vcy; &amp;lcy;&amp;icy;&amp;chcy;&amp;ncy;&amp;ocy;&amp;mcy; &amp;kcy;&amp;acy;&amp;lcy;&amp;iecy;&amp;ncy;&amp;dcy;&amp;acy;&amp;rcy;&amp;iecy; pens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1023"/>
            <a:ext cx="2486881" cy="26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Михаил </a:t>
            </a:r>
            <a:r>
              <a:rPr lang="ru-RU" sz="2400" b="1" dirty="0" err="1"/>
              <a:t>Ножкин</a:t>
            </a:r>
            <a:r>
              <a:rPr lang="ru-RU" sz="2400" b="1" dirty="0"/>
              <a:t> вспомнил свое военное детство. Его отец был на фронте</a:t>
            </a:r>
            <a:r>
              <a:rPr lang="ru-RU" sz="2400" b="1" dirty="0" smtClean="0"/>
              <a:t>, сражался под Ржевом, был ранен, взят в плен. Он прошёл через два концлагеря – Дахау и Бухенвальд, чудом остался жив. Мать </a:t>
            </a:r>
            <a:r>
              <a:rPr lang="ru-RU" sz="2400" b="1" dirty="0"/>
              <a:t>целый день на работе, а мальчик все время проводил с ранеными в госпитале, который находился рядом с домом </a:t>
            </a:r>
            <a:r>
              <a:rPr lang="ru-RU" sz="2400" b="1" dirty="0" err="1"/>
              <a:t>Ножкиных</a:t>
            </a:r>
            <a:r>
              <a:rPr lang="ru-RU" sz="2400" b="1" dirty="0"/>
              <a:t>. Бойцы делились с Мишей сахаром и хлебом, рассказывали о фронтовой жизни, о родных, о том, какой счастливой будет жизнь </a:t>
            </a:r>
            <a:r>
              <a:rPr lang="ru-RU" sz="2400" b="1" dirty="0" smtClean="0"/>
              <a:t>после победы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122" name="Picture 2" descr="&amp;Vcy;&amp;iecy;&amp;lcy;&amp;icy;&amp;kcy;&amp;acy;&amp;yacy; &amp;vcy;&amp;ocy;&amp;jcy;&amp;ncy;&amp;acy; 1941-1945, &amp;YAcy; &amp;pcy;&amp;ocy;&amp;mcy;&amp;ncy;&amp;yucy; &amp;yacy; &amp;gcy;&amp;ocy;&amp;rcy;&amp;zhcy;&amp;ucy;&amp;scy;&amp;softcy; V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2805"/>
            <a:ext cx="4424942" cy="31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2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1369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sz="2400" b="1" dirty="0" smtClean="0"/>
              <a:t>Из воспоминаний:</a:t>
            </a:r>
          </a:p>
          <a:p>
            <a:pPr algn="just"/>
            <a:r>
              <a:rPr lang="ru-RU" sz="2400" b="1" dirty="0" smtClean="0"/>
              <a:t>«В годы войны ребёнком я жил во дворе </a:t>
            </a:r>
            <a:r>
              <a:rPr lang="ru-RU" sz="2400" b="1" dirty="0" err="1" smtClean="0"/>
              <a:t>Яузского</a:t>
            </a:r>
            <a:r>
              <a:rPr lang="ru-RU" sz="2400" b="1" dirty="0" smtClean="0"/>
              <a:t> госпиталя. Моя мать – старшая операционная сестра, сутки напролёт проводила в госпитале. И я там же. Я видел войну в лицо, потому что с передовой привозили раненых, перебитых переломанных. Помню фронтовиков замотанных в шины, струбцины, всякие палки, костыли. Сплошная боль. Но не было ни одного злого человека. Фронтовики всегда с улыбкой, с шуткой. Они много говорили. И я слушал их рассказы, истории. Тут я начал выступать».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95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2251" y="760050"/>
            <a:ext cx="7200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000" b="1" dirty="0"/>
              <a:t>«Меня ставили на табуретку, — рассказывает Михаил Иванович, — я читал стихи, пел народные песни, частушки, плясал. Помню, как чья-то рука вдруг протягивала мне кусочек сахара или хлеба. И помню прекрасно эту огромную востребованность песни. И двор наш пел, и семья пела, и страна пела. И люди говорили о чем угодно, только не о войне, хорошие, светлые люди. Как-то так получилось, просто вспомнил вот этих ребят в госпитале, и написал: </a:t>
            </a:r>
          </a:p>
          <a:p>
            <a:r>
              <a:rPr lang="ru-RU" sz="2000" b="1" dirty="0"/>
              <a:t> </a:t>
            </a:r>
          </a:p>
          <a:p>
            <a:pPr algn="r"/>
            <a:r>
              <a:rPr lang="ru-RU" sz="2000" b="1" dirty="0"/>
              <a:t>Мы так давно, мы так давно не отдыхали, </a:t>
            </a:r>
          </a:p>
          <a:p>
            <a:pPr algn="r"/>
            <a:r>
              <a:rPr lang="ru-RU" sz="2000" b="1" dirty="0"/>
              <a:t>Нам было просто не до отдыха с тобой, </a:t>
            </a:r>
          </a:p>
          <a:p>
            <a:pPr algn="r"/>
            <a:r>
              <a:rPr lang="ru-RU" sz="2000" b="1" dirty="0"/>
              <a:t>Мы пол-Европы по-пластунски пропахали, </a:t>
            </a:r>
          </a:p>
          <a:p>
            <a:pPr algn="r"/>
            <a:r>
              <a:rPr lang="ru-RU" sz="2000" b="1" dirty="0"/>
              <a:t>И завтра, завтра, наконец, последний бой. </a:t>
            </a:r>
          </a:p>
          <a:p>
            <a:pPr algn="r"/>
            <a:r>
              <a:rPr lang="ru-RU" sz="2000" b="1" dirty="0"/>
              <a:t>Еще немного, еще чуть-чуть, </a:t>
            </a:r>
          </a:p>
          <a:p>
            <a:pPr algn="r"/>
            <a:r>
              <a:rPr lang="ru-RU" sz="2000" b="1" dirty="0"/>
              <a:t>Последний бой, он трудный самый. </a:t>
            </a:r>
          </a:p>
          <a:p>
            <a:pPr algn="r"/>
            <a:r>
              <a:rPr lang="ru-RU" sz="2000" b="1" dirty="0"/>
              <a:t>А я в Россию, домой хочу, </a:t>
            </a:r>
          </a:p>
          <a:p>
            <a:pPr algn="r"/>
            <a:r>
              <a:rPr lang="ru-RU" sz="2000" b="1" dirty="0"/>
              <a:t>Я так давно не видел маму...» . </a:t>
            </a:r>
          </a:p>
        </p:txBody>
      </p:sp>
    </p:spTree>
    <p:extLst>
      <p:ext uri="{BB962C8B-B14F-4D97-AF65-F5344CB8AC3E}">
        <p14:creationId xmlns:p14="http://schemas.microsoft.com/office/powerpoint/2010/main" val="2395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8052" y="1109338"/>
            <a:ext cx="7205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Эти </a:t>
            </a:r>
            <a:r>
              <a:rPr lang="ru-RU" sz="2400" b="1" dirty="0"/>
              <a:t>воспоминания помогли Михаилу </a:t>
            </a:r>
            <a:r>
              <a:rPr lang="ru-RU" sz="2400" b="1" dirty="0" err="1"/>
              <a:t>Ножкину</a:t>
            </a:r>
            <a:r>
              <a:rPr lang="ru-RU" sz="2400" b="1" dirty="0"/>
              <a:t> в работе над третьим вариантом песни. Прозвучав с экрана в исполнении автора, песня «Последний бой» обрела самостоятельную жизнь и стала одной из любимых песен нашего народа.</a:t>
            </a:r>
          </a:p>
        </p:txBody>
      </p:sp>
      <p:pic>
        <p:nvPicPr>
          <p:cNvPr id="4100" name="Picture 4" descr="&amp;Scy;&amp;bcy;&amp;ocy;&amp;rcy;&amp;ncy;&amp;icy;&amp;kcy; &amp;dcy;&amp;icy;&amp;scy;&amp;kcy;&amp;ocy;&amp;vcy; &amp;Mcy;&amp;icy;&amp;khcy;&amp;acy;&amp;icy;&amp;lcy;&amp;acy; &amp;Ncy;&amp;ocy;&amp;zhcy;&amp;kcy;&amp;icy;&amp;ncy;&amp;acy; &quot;&amp;Pcy;&amp;iecy;&amp;scy;&amp;ncy;&amp;icy; &amp;rcy;&amp;acy;&amp;zcy;&amp;ncy;&amp;ycy;&amp;khcy; &amp;lcy;&amp;iecy;&amp;tcy;&quot; (5 CD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38" y="3261005"/>
            <a:ext cx="36072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68234"/>
            <a:ext cx="60664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«Последний бой»</a:t>
            </a:r>
            <a:endParaRPr lang="ru-RU" sz="3200" b="1" dirty="0"/>
          </a:p>
          <a:p>
            <a:r>
              <a:rPr lang="ru-RU" sz="2400" dirty="0" smtClean="0"/>
              <a:t>Это стихотворение  </a:t>
            </a:r>
            <a:r>
              <a:rPr lang="ru-RU" sz="2400" dirty="0"/>
              <a:t>написал </a:t>
            </a:r>
            <a:r>
              <a:rPr lang="ru-RU" sz="2400" dirty="0" smtClean="0"/>
              <a:t>уроженец </a:t>
            </a:r>
            <a:r>
              <a:rPr lang="ru-RU" sz="2400" dirty="0" err="1"/>
              <a:t>Сватовщины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Мохонько</a:t>
            </a:r>
            <a:r>
              <a:rPr lang="ru-RU" sz="2400" dirty="0" smtClean="0"/>
              <a:t> </a:t>
            </a:r>
            <a:r>
              <a:rPr lang="ru-RU" sz="2400" dirty="0"/>
              <a:t>Борис Борисович.</a:t>
            </a:r>
          </a:p>
        </p:txBody>
      </p:sp>
      <p:pic>
        <p:nvPicPr>
          <p:cNvPr id="1028" name="Picture 4" descr="&amp;Icy;&amp;scy;&amp;pcy;&amp;ocy;&amp;lcy;&amp;ncy;&amp;iecy;&amp;ncy;&amp;icy;&amp;yacy; &amp;pcy;&amp;iecy;&amp;scy;&amp;ncy;&amp;icy;: &amp;Pcy;&amp;ocy;&amp;scy;&amp;lcy;&amp;iecy;&amp;dcy;&amp;ncy;&amp;icy;&amp;jcy; &amp;bcy;&amp;ocy;&amp;jcy; &quot;Karaoke.ru&quot; - &amp;vcy;&amp;scy;&amp;iocy; &amp;ocy; &amp;kcy;&amp;acy;&amp;rcy;&amp;acy;&amp;ocy;&amp;kcy;&amp;ie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89" y="2529360"/>
            <a:ext cx="5519999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11" y="1917188"/>
            <a:ext cx="60594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8497"/>
            <a:ext cx="9429750" cy="67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 smtClean="0"/>
              <a:t>М.Ножкин</a:t>
            </a:r>
            <a:endParaRPr lang="ru-RU" sz="5400" b="1" i="1" dirty="0" smtClean="0"/>
          </a:p>
          <a:p>
            <a:pPr algn="ctr"/>
            <a:r>
              <a:rPr lang="ru-RU" sz="5400" b="1" i="1" dirty="0" smtClean="0"/>
              <a:t>«Последний бой»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1109338"/>
            <a:ext cx="7475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Эта </a:t>
            </a:r>
            <a:r>
              <a:rPr lang="ru-RU" sz="2400" b="1" dirty="0"/>
              <a:t>песня была написана Михаилом </a:t>
            </a:r>
            <a:r>
              <a:rPr lang="ru-RU" sz="2400" b="1" dirty="0" err="1"/>
              <a:t>Ножкиным</a:t>
            </a:r>
            <a:r>
              <a:rPr lang="ru-RU" sz="2400" b="1" dirty="0"/>
              <a:t> во время съемок фильма «Освобождение</a:t>
            </a:r>
            <a:r>
              <a:rPr lang="ru-RU" sz="2400" b="1" dirty="0" smtClean="0"/>
              <a:t>», </a:t>
            </a:r>
            <a:r>
              <a:rPr lang="ru-RU" sz="2400" b="1" dirty="0"/>
              <a:t>где </a:t>
            </a:r>
            <a:r>
              <a:rPr lang="ru-RU" sz="2400" b="1" dirty="0" err="1"/>
              <a:t>Ножкин</a:t>
            </a:r>
            <a:r>
              <a:rPr lang="ru-RU" sz="2400" b="1" dirty="0"/>
              <a:t> исполнил роль командира штурмовой роты. </a:t>
            </a:r>
            <a:endParaRPr lang="ru-RU" sz="2400" b="1" dirty="0" smtClean="0"/>
          </a:p>
          <a:p>
            <a:pPr algn="ctr"/>
            <a:r>
              <a:rPr lang="ru-RU" sz="2400" b="1" dirty="0"/>
              <a:t>Такое впечатление, что автор подслушал песню «Последний бой» на дорогах войны, а ведь написана она была через много лет после Победы в 1968 году…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Песня Михаила </a:t>
            </a:r>
            <a:r>
              <a:rPr lang="ru-RU" sz="2400" b="1" dirty="0" err="1" smtClean="0"/>
              <a:t>Ножкина</a:t>
            </a:r>
            <a:r>
              <a:rPr lang="ru-RU" sz="2400" b="1" dirty="0" smtClean="0"/>
              <a:t> «Последний бой» сразу </a:t>
            </a:r>
            <a:r>
              <a:rPr lang="ru-RU" sz="2400" b="1" dirty="0"/>
              <a:t>получила необыкновенное признание, популярность в народе. </a:t>
            </a:r>
          </a:p>
        </p:txBody>
      </p:sp>
    </p:spTree>
    <p:extLst>
      <p:ext uri="{BB962C8B-B14F-4D97-AF65-F5344CB8AC3E}">
        <p14:creationId xmlns:p14="http://schemas.microsoft.com/office/powerpoint/2010/main" val="5331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 descr="http://files.vm.ru/photo/vecherka/2012/05/file64otnlhuykw9ubbg35v_800_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643"/>
            <a:ext cx="6187256" cy="41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1158" y="4586379"/>
            <a:ext cx="6611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Михаил </a:t>
            </a:r>
            <a:r>
              <a:rPr lang="ru-RU" b="1" dirty="0" err="1"/>
              <a:t>Ножкин</a:t>
            </a:r>
            <a:r>
              <a:rPr lang="ru-RU" b="1" dirty="0"/>
              <a:t> родился 19 января 1937 года в Москве в семье Ивана Петровича и Клавдии Гавриловны </a:t>
            </a:r>
            <a:r>
              <a:rPr lang="ru-RU" b="1" dirty="0" err="1"/>
              <a:t>Ножкиных</a:t>
            </a:r>
            <a:r>
              <a:rPr lang="ru-RU" b="1" dirty="0"/>
              <a:t>.</a:t>
            </a:r>
          </a:p>
          <a:p>
            <a:pPr algn="ctr"/>
            <a:r>
              <a:rPr lang="ru-RU" b="1" dirty="0"/>
              <a:t>Окончил строительный техникум Моссовета. В 1961 году окончил Театральную студию эстрадных искусств Московского театра эстрады, в том же году был принят в труппу.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 descr="http://files.vm.ru/photo/vecherka/2012/05/file64otnlhuykw9ubbg35v_800_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9" y="219642"/>
            <a:ext cx="6187275" cy="41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1224" y="4460820"/>
            <a:ext cx="6049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кино начал сниматься с 1968 года.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1973 года член Союза кинематографистов СССР.</a:t>
            </a:r>
          </a:p>
          <a:p>
            <a:pPr algn="ctr"/>
            <a:r>
              <a:rPr lang="ru-RU" b="1" dirty="0"/>
              <a:t>Автор текстов песен к нескольким кинофильмам.  Песни на его слова, такие как «Последний бой», получили широкую популярность.</a:t>
            </a:r>
          </a:p>
          <a:p>
            <a:pPr algn="ctr"/>
            <a:r>
              <a:rPr lang="ru-RU" b="1" dirty="0"/>
              <a:t>С 1995 года — член Союза писателей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793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285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268760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</a:t>
            </a:r>
            <a:r>
              <a:rPr lang="ru-RU" sz="2000" b="1" dirty="0" err="1"/>
              <a:t>Освобожде́ние</a:t>
            </a:r>
            <a:r>
              <a:rPr lang="ru-RU" sz="2000" b="1" dirty="0"/>
              <a:t>» </a:t>
            </a:r>
            <a:r>
              <a:rPr lang="ru-RU" sz="2000" dirty="0"/>
              <a:t>— киноэпопея из пяти фильмов о Великой Отечественной войне, снятая совместно несколькими странами в 1968—1972 годах, режиссёра Юрия Озерова по сценарию Юрия Бондарева и Оскара Курганова. Съёмки фильма проходили в период с 1967 по 1971 год.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09" y="1268760"/>
            <a:ext cx="360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76944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060848"/>
            <a:ext cx="4174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Фильм первый — «Огненная дуга», </a:t>
            </a:r>
            <a:r>
              <a:rPr lang="ru-RU" sz="2400" dirty="0" smtClean="0"/>
              <a:t>1969 </a:t>
            </a:r>
            <a:r>
              <a:rPr lang="ru-RU" sz="2400" dirty="0"/>
              <a:t>год</a:t>
            </a:r>
          </a:p>
          <a:p>
            <a:r>
              <a:rPr lang="ru-RU" sz="2400" dirty="0"/>
              <a:t>Картина рассказывает о Курской битве июля 1943 года. </a:t>
            </a:r>
          </a:p>
        </p:txBody>
      </p:sp>
      <p:pic>
        <p:nvPicPr>
          <p:cNvPr id="6146" name="Picture 2" descr="http://media7.fast-torrent.ru/media/files/s2/fo/no/osvobozhdenieognennaya-du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003748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76944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1840757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Фильм </a:t>
            </a:r>
            <a:r>
              <a:rPr lang="ru-RU" sz="2400" b="1" dirty="0"/>
              <a:t>второй — «Прорыв», 1969 год</a:t>
            </a:r>
          </a:p>
          <a:p>
            <a:r>
              <a:rPr lang="ru-RU" sz="2400" dirty="0"/>
              <a:t>Идёт освобождение Орла и Белгорода, а также оставление немцами Харькова.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38774"/>
            <a:ext cx="32670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http://ru.viptalisman.com/flash/templates/graduate_album/album2/852_small.jpg</a:t>
            </a:r>
            <a:endParaRPr lang="ru-RU" dirty="0"/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4980" y="1103049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Фильм третий — «Направление главного удара», 1969 год</a:t>
            </a:r>
          </a:p>
          <a:p>
            <a:r>
              <a:rPr lang="ru-RU" sz="2400" dirty="0" smtClean="0"/>
              <a:t>Рассказ о решающих и драматических событиях 1944 года, о Белорусской наступательной операции «Багратион» и полном освобождении территории СССР. 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61" y="1252668"/>
            <a:ext cx="2998208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623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User</cp:lastModifiedBy>
  <cp:revision>46</cp:revision>
  <dcterms:created xsi:type="dcterms:W3CDTF">2013-11-25T16:17:37Z</dcterms:created>
  <dcterms:modified xsi:type="dcterms:W3CDTF">2015-06-06T17:09:05Z</dcterms:modified>
</cp:coreProperties>
</file>