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50" d="100"/>
          <a:sy n="50" d="100"/>
        </p:scale>
        <p:origin x="-13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2BC75C-20FF-4910-B8CF-DAA7682D12F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90;&#1089;&#1082;&#1072;&#1103;-&#1090;&#1072;&#1085;&#1094;&#1077;&#1074;&#1072;&#1083;&#1100;&#1085;&#1072;&#1103;-&#1084;&#1091;&#1079;&#1099;&#1082;&#1072;-&#1045;&#1089;&#1083;&#1080;-&#1089;-&#1076;&#1088;&#1091;&#1075;&#1086;&#1084;-&#1074;&#1099;&#1096;&#1077;&#1083;-&#1074;-&#1087;&#1091;&#1090;&#1100;(muzofon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77;&#1089;&#1077;&#1085;&#1082;&#1072;%20-%20&#1054;&#1090;%20&#1091;&#1083;&#1099;&#1073;&#1082;&#1080;%20&#1089;&#1090;&#1072;&#1085;&#1077;&#1090;%20&#1074;&#1089;&#1077;&#1084;%20&#1089;&#1074;&#1077;&#1090;&#1083;&#1077;&#1081;!!!%20%20(audiopoisk.co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8215064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Урок на тему «Дружба».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31088" cy="46805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                Подготовила Каргина Н.В.</a:t>
            </a:r>
          </a:p>
          <a:p>
            <a:pPr algn="l"/>
            <a:r>
              <a:rPr lang="ru-RU" dirty="0" smtClean="0"/>
              <a:t>                                           учитель начальных классов</a:t>
            </a:r>
          </a:p>
          <a:p>
            <a:pPr algn="l"/>
            <a:r>
              <a:rPr lang="ru-RU" dirty="0" smtClean="0"/>
              <a:t>                                          МБОУ НОШ№2 г Одинцово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59046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представлений о дружбе, друге, добродетельности, понимания их значения в жизни общества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ценность и необходимость  дружбы, важность друзей в семейной и общественной жизни человека;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анализировать поступки и соотносить их со своими, с общими человеческими ценностями;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развивать навыки сотрудничества со сверстниками.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школьников чувство доброжелательности, эмоционально-нравственной отзывчивости, понимания и сопереживания чувствам других людей</a:t>
            </a:r>
            <a:r>
              <a:rPr lang="ru-RU" sz="2400" dirty="0" smtClean="0"/>
              <a:t>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 другом вышел в путь…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10593667_detskayadrugba-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20891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етская-танцевальная-музыка-Если-с-другом-вышел-в-путь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315860876_ch6ubgzh0mazxi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384376" cy="58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google.ru/url?source=imgres&amp;ct=img&amp;q=http://www.cityspb.ru/f/a0/ru/auto/201104/08165352.1.JPG%3Fmaxw%3D685&amp;sa=X&amp;ei=r4tbT_WpPMWfOqGIpPsM&amp;ved=0CAQQ8wc4HA&amp;usg=AFQjCNGmJcQL_rzyRabcnXNwqEPzN26b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503651" cy="321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google.ru/url?source=imgres&amp;ct=img&amp;q=http://stbes2008.ucoz.ru/_si/0/91371825.jpg&amp;sa=X&amp;ei=3IxbT67FKseeOp3p4ZUN&amp;ved=0CAQQ8wc4Kg&amp;usg=AFQjCNFiXIEDZDy36LipkaPddSm6eW7S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3312368" cy="333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dirty="0" smtClean="0"/>
              <a:t>«Дружба крепка не лестью, а правдой и честью»</a:t>
            </a:r>
          </a:p>
          <a:p>
            <a:r>
              <a:rPr lang="ru-RU" sz="3200" dirty="0" smtClean="0"/>
              <a:t>« Взаимное доверие - основа дружбы».</a:t>
            </a:r>
          </a:p>
          <a:p>
            <a:r>
              <a:rPr lang="ru-RU" sz="3200" dirty="0" smtClean="0"/>
              <a:t>« Человек без друзей, что дерево без корней».</a:t>
            </a:r>
          </a:p>
          <a:p>
            <a:r>
              <a:rPr lang="ru-RU" sz="3200" dirty="0" smtClean="0"/>
              <a:t>« Старый друг, лучше новых двух».</a:t>
            </a:r>
          </a:p>
          <a:p>
            <a:r>
              <a:rPr lang="ru-RU" sz="3200" dirty="0" smtClean="0"/>
              <a:t>«Настоящая дружба не знает зависти».</a:t>
            </a:r>
          </a:p>
          <a:p>
            <a:r>
              <a:rPr lang="ru-RU" sz="3200" dirty="0" smtClean="0"/>
              <a:t>«Не богатство друг, а друг-богатство».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etskaya-zaryad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28092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Песенка - От улыбки станет всем светлей!!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    доброжелательность </a:t>
            </a:r>
          </a:p>
          <a:p>
            <a:r>
              <a:rPr lang="ru-RU" sz="3200" i="1" dirty="0" smtClean="0"/>
              <a:t>    терпимость, </a:t>
            </a:r>
          </a:p>
          <a:p>
            <a:r>
              <a:rPr lang="ru-RU" sz="3200" i="1" dirty="0" smtClean="0"/>
              <a:t>    уступчивость, </a:t>
            </a:r>
          </a:p>
          <a:p>
            <a:r>
              <a:rPr lang="ru-RU" sz="3200" i="1" dirty="0" smtClean="0"/>
              <a:t>    отзывчивость, </a:t>
            </a:r>
          </a:p>
          <a:p>
            <a:r>
              <a:rPr lang="ru-RU" sz="3200" i="1" dirty="0" smtClean="0"/>
              <a:t>    забота, </a:t>
            </a:r>
          </a:p>
          <a:p>
            <a:r>
              <a:rPr lang="ru-RU" sz="3200" i="1" dirty="0" smtClean="0"/>
              <a:t>    честность, </a:t>
            </a:r>
          </a:p>
          <a:p>
            <a:r>
              <a:rPr lang="ru-RU" sz="3200" i="1" dirty="0" smtClean="0"/>
              <a:t>    щедрость, </a:t>
            </a:r>
          </a:p>
          <a:p>
            <a:r>
              <a:rPr lang="ru-RU" sz="3200" i="1" dirty="0" smtClean="0"/>
              <a:t>    бескорыстность, </a:t>
            </a:r>
          </a:p>
          <a:p>
            <a:r>
              <a:rPr lang="ru-RU" sz="3200" i="1" dirty="0" smtClean="0"/>
              <a:t>     ответственность, </a:t>
            </a:r>
          </a:p>
          <a:p>
            <a:r>
              <a:rPr lang="ru-RU" sz="3200" i="1" dirty="0" smtClean="0"/>
              <a:t>     вежливость. </a:t>
            </a:r>
            <a:endParaRPr lang="ru-RU" sz="3200" dirty="0"/>
          </a:p>
        </p:txBody>
      </p:sp>
      <p:pic>
        <p:nvPicPr>
          <p:cNvPr id="4" name="Рисунок 3" descr="48f37726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770144" cy="358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Дружба – это теплый ветер, </a:t>
            </a:r>
          </a:p>
          <a:p>
            <a:pPr>
              <a:buNone/>
            </a:pPr>
            <a:r>
              <a:rPr lang="ru-RU" dirty="0" smtClean="0"/>
              <a:t>	Дружба – это светлый мир, </a:t>
            </a:r>
          </a:p>
          <a:p>
            <a:pPr>
              <a:buNone/>
            </a:pPr>
            <a:r>
              <a:rPr lang="ru-RU" dirty="0" smtClean="0"/>
              <a:t>	Дружба – солнце на рассвете, </a:t>
            </a:r>
          </a:p>
          <a:p>
            <a:pPr>
              <a:buNone/>
            </a:pPr>
            <a:r>
              <a:rPr lang="ru-RU" dirty="0" smtClean="0"/>
              <a:t>	Для души веселый пир. </a:t>
            </a:r>
          </a:p>
          <a:p>
            <a:pPr>
              <a:buNone/>
            </a:pPr>
            <a:r>
              <a:rPr lang="ru-RU" dirty="0" smtClean="0"/>
              <a:t>	Дружба – это только счастье, </a:t>
            </a:r>
          </a:p>
          <a:p>
            <a:pPr>
              <a:buNone/>
            </a:pPr>
            <a:r>
              <a:rPr lang="ru-RU" dirty="0" smtClean="0"/>
              <a:t>	Дружба у людей одна. </a:t>
            </a:r>
          </a:p>
          <a:p>
            <a:pPr>
              <a:buNone/>
            </a:pPr>
            <a:r>
              <a:rPr lang="ru-RU" dirty="0" smtClean="0"/>
              <a:t>	С дружбой не страшны ненастья, </a:t>
            </a:r>
          </a:p>
          <a:p>
            <a:pPr>
              <a:buNone/>
            </a:pPr>
            <a:r>
              <a:rPr lang="ru-RU" dirty="0" smtClean="0"/>
              <a:t>	С дружбой жизнь весной полна. </a:t>
            </a:r>
          </a:p>
          <a:p>
            <a:pPr>
              <a:buNone/>
            </a:pPr>
            <a:r>
              <a:rPr lang="ru-RU" dirty="0" smtClean="0"/>
              <a:t>	Друг разделит боль и радость, </a:t>
            </a:r>
          </a:p>
          <a:p>
            <a:pPr>
              <a:buNone/>
            </a:pPr>
            <a:r>
              <a:rPr lang="ru-RU" dirty="0" smtClean="0"/>
              <a:t>	Друг поддержит и спасет. </a:t>
            </a:r>
          </a:p>
          <a:p>
            <a:pPr>
              <a:buNone/>
            </a:pPr>
            <a:r>
              <a:rPr lang="ru-RU" dirty="0" smtClean="0"/>
              <a:t>	С другом -  даже злая слабость</a:t>
            </a:r>
          </a:p>
          <a:p>
            <a:pPr>
              <a:buNone/>
            </a:pPr>
            <a:r>
              <a:rPr lang="ru-RU" dirty="0" smtClean="0"/>
              <a:t> 	Вмиг растает и уйдет. </a:t>
            </a:r>
          </a:p>
          <a:p>
            <a:pPr>
              <a:buNone/>
            </a:pPr>
            <a:r>
              <a:rPr lang="ru-RU" dirty="0" smtClean="0"/>
              <a:t>	Верь, храни, цени же дружбу, </a:t>
            </a:r>
          </a:p>
          <a:p>
            <a:pPr>
              <a:buNone/>
            </a:pPr>
            <a:r>
              <a:rPr lang="ru-RU" dirty="0" smtClean="0"/>
              <a:t>	Это высший идеал, </a:t>
            </a:r>
          </a:p>
          <a:p>
            <a:pPr>
              <a:buNone/>
            </a:pPr>
            <a:r>
              <a:rPr lang="ru-RU" dirty="0" smtClean="0"/>
              <a:t>	Тебе она сослужит службу. </a:t>
            </a:r>
          </a:p>
          <a:p>
            <a:pPr>
              <a:buNone/>
            </a:pPr>
            <a:r>
              <a:rPr lang="ru-RU" dirty="0" smtClean="0"/>
              <a:t>	Ведь дружба – это ценный дар!  </a:t>
            </a:r>
            <a:r>
              <a:rPr lang="ru-RU" sz="2100" i="1" dirty="0" smtClean="0"/>
              <a:t>(В. </a:t>
            </a:r>
            <a:r>
              <a:rPr lang="ru-RU" sz="2100" i="1" dirty="0" err="1" smtClean="0"/>
              <a:t>Можная</a:t>
            </a:r>
            <a:r>
              <a:rPr lang="ru-RU" sz="2100" i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20398457-6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-243408"/>
            <a:ext cx="6248013" cy="7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 урока.</a:t>
            </a:r>
            <a:endParaRPr lang="ru-RU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Дружба - это близкие отношения, основанные на взаимном доверии, привязанности, общности интересов.</a:t>
            </a:r>
          </a:p>
          <a:p>
            <a:r>
              <a:rPr lang="ru-RU" sz="2800" dirty="0" smtClean="0"/>
              <a:t>Дружба должна быть бескорыстной, надежнее дружить с хорошим, добродетельным человеком, на которого можно положиться. Чем надежнее человек, тем больше у него друзей.</a:t>
            </a:r>
          </a:p>
          <a:p>
            <a:r>
              <a:rPr lang="ru-RU" sz="2800" dirty="0" smtClean="0"/>
              <a:t>« Без истинной дружбы жизнь - ничто.»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255</Words>
  <Application>Microsoft Office PowerPoint</Application>
  <PresentationFormat>Экран (4:3)</PresentationFormat>
  <Paragraphs>59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Урок на тему «Дружба».</vt:lpstr>
      <vt:lpstr> </vt:lpstr>
      <vt:lpstr>Если с другом вышел в путь…</vt:lpstr>
      <vt:lpstr>Слайд 4</vt:lpstr>
      <vt:lpstr>Слайд 5</vt:lpstr>
      <vt:lpstr>Слайд 6</vt:lpstr>
      <vt:lpstr>Слайд 7</vt:lpstr>
      <vt:lpstr>                            ***</vt:lpstr>
      <vt:lpstr> Итог урока.</vt:lpstr>
      <vt:lpstr> Спасибо за внимание.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 «Дружба».</dc:title>
  <dc:creator>Текон</dc:creator>
  <cp:lastModifiedBy>HP</cp:lastModifiedBy>
  <cp:revision>21</cp:revision>
  <dcterms:created xsi:type="dcterms:W3CDTF">2012-03-10T16:10:54Z</dcterms:created>
  <dcterms:modified xsi:type="dcterms:W3CDTF">2014-04-21T18:10:23Z</dcterms:modified>
</cp:coreProperties>
</file>