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7AEF-66BE-49AF-9810-D241CD5D2C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9E7A-51B6-48C7-8342-77A5BA9E38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57429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Птицы. </a:t>
            </a:r>
            <a:br>
              <a:rPr lang="ru-RU" sz="4800" b="1" i="1" dirty="0" smtClean="0"/>
            </a:br>
            <a:r>
              <a:rPr lang="ru-RU" sz="4800" b="1" i="1" dirty="0" smtClean="0"/>
              <a:t>Самые интересные факты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Розовые</a:t>
            </a:r>
            <a:r>
              <a:rPr lang="ru-RU" dirty="0" smtClean="0"/>
              <a:t> </a:t>
            </a:r>
            <a:r>
              <a:rPr lang="ru-RU" dirty="0"/>
              <a:t>фламинго по своему окрасу далеко не </a:t>
            </a:r>
            <a:r>
              <a:rPr lang="ru-RU" dirty="0" err="1"/>
              <a:t>розового</a:t>
            </a:r>
            <a:r>
              <a:rPr lang="ru-RU" dirty="0"/>
              <a:t> цвета. Этот необычный оттенок пера придают им зеленые водоросли, которые становятся </a:t>
            </a:r>
            <a:r>
              <a:rPr lang="ru-RU" dirty="0" err="1"/>
              <a:t>розового</a:t>
            </a:r>
            <a:r>
              <a:rPr lang="ru-RU" dirty="0"/>
              <a:t> цвета во время переваривания.</a:t>
            </a:r>
          </a:p>
        </p:txBody>
      </p:sp>
      <p:pic>
        <p:nvPicPr>
          <p:cNvPr id="4" name="Рисунок 3" descr="flami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730855"/>
            <a:ext cx="4881565" cy="412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pic>
        <p:nvPicPr>
          <p:cNvPr id="6" name="Содержимое 5" descr="136358727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/>
              <a:t> Единственная в мире птица, у которой вообще нет крыльев, </a:t>
            </a:r>
            <a:r>
              <a:rPr lang="ru-RU" dirty="0" smtClean="0"/>
              <a:t>это </a:t>
            </a:r>
            <a:r>
              <a:rPr lang="ru-RU" dirty="0"/>
              <a:t>Киви, живущая в Новой Зеландии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bcc0e2a7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143116"/>
            <a:ext cx="6286512" cy="419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/>
              <a:t>Температура тела птиц на 7-8 градусов выше чем у человека. Так как птицы не могут потеть, </a:t>
            </a:r>
            <a:r>
              <a:rPr lang="ru-RU" dirty="0" smtClean="0"/>
              <a:t>вдыхаемый воздух </a:t>
            </a:r>
            <a:r>
              <a:rPr lang="ru-RU" dirty="0"/>
              <a:t>птица использует для охлаждения.</a:t>
            </a:r>
          </a:p>
        </p:txBody>
      </p:sp>
      <p:pic>
        <p:nvPicPr>
          <p:cNvPr id="4" name="Рисунок 3" descr="ptica_krylya_nebo_polet_1600x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786059"/>
            <a:ext cx="4857752" cy="4071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Калибри</a:t>
            </a:r>
            <a:r>
              <a:rPr lang="ru-RU" dirty="0" smtClean="0"/>
              <a:t> – самая маленькая птица </a:t>
            </a:r>
            <a:r>
              <a:rPr lang="ru-RU" dirty="0"/>
              <a:t>на всей </a:t>
            </a:r>
            <a:r>
              <a:rPr lang="ru-RU" dirty="0" smtClean="0"/>
              <a:t>планете. </a:t>
            </a:r>
            <a:r>
              <a:rPr lang="ru-RU" dirty="0"/>
              <a:t>Она больше похожа на </a:t>
            </a:r>
            <a:r>
              <a:rPr lang="ru-RU" dirty="0" smtClean="0"/>
              <a:t>стрекозу. </a:t>
            </a:r>
            <a:r>
              <a:rPr lang="ru-RU" dirty="0"/>
              <a:t>Колибри питается </a:t>
            </a:r>
            <a:r>
              <a:rPr lang="ru-RU" dirty="0" smtClean="0"/>
              <a:t>только </a:t>
            </a:r>
            <a:r>
              <a:rPr lang="ru-RU" dirty="0"/>
              <a:t>пыльцой цветов.</a:t>
            </a:r>
          </a:p>
        </p:txBody>
      </p:sp>
      <p:pic>
        <p:nvPicPr>
          <p:cNvPr id="4" name="Рисунок 3" descr="ptica_kolibri_cvetok_makro_2112x1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357430"/>
            <a:ext cx="4786314" cy="3929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/>
              <a:t>Во время охоты сокол сапсан может достигать скорости более 320 км/ч.</a:t>
            </a:r>
          </a:p>
        </p:txBody>
      </p:sp>
      <p:pic>
        <p:nvPicPr>
          <p:cNvPr id="5" name="Рисунок 4" descr="image12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746492"/>
            <a:ext cx="6858016" cy="5111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/>
              <a:t> Пингвины, страусы, казуары, киви и </a:t>
            </a:r>
            <a:r>
              <a:rPr lang="ru-RU" dirty="0" err="1"/>
              <a:t>додо</a:t>
            </a:r>
            <a:r>
              <a:rPr lang="ru-RU" dirty="0"/>
              <a:t> не могут летать.</a:t>
            </a:r>
          </a:p>
        </p:txBody>
      </p:sp>
      <p:pic>
        <p:nvPicPr>
          <p:cNvPr id="4" name="Рисунок 3" descr="400px-Rothalskasu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309945" cy="496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69510882_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714488"/>
            <a:ext cx="2714644" cy="438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strich_176170-480x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714488"/>
            <a:ext cx="271461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/>
              <a:t>Птицы произошли от динозавров.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00240"/>
            <a:ext cx="3786214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4071934" y="3571876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_93bdf_abef862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5" y="1500174"/>
            <a:ext cx="4000495" cy="466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Императорский пингвин изредка может голодать даже 9 недель, пока высиживает будущее потомство.</a:t>
            </a:r>
          </a:p>
        </p:txBody>
      </p:sp>
      <p:pic>
        <p:nvPicPr>
          <p:cNvPr id="4" name="Рисунок 3" descr="22026577-20110620104808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57298"/>
            <a:ext cx="4572000" cy="5200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/>
              <a:t>Чайки могут пить соленую воду, потому как у них гланды способны фильтровать соль.</a:t>
            </a:r>
          </a:p>
        </p:txBody>
      </p:sp>
      <p:pic>
        <p:nvPicPr>
          <p:cNvPr id="4" name="Рисунок 3" descr="0011-011-Raznoobrazie-prir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357298"/>
            <a:ext cx="7143768" cy="535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Птицы.  Самые интересные факты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Птицы.  Самые интересные факты</dc:title>
  <dc:creator>Customer</dc:creator>
  <cp:lastModifiedBy>Customer</cp:lastModifiedBy>
  <cp:revision>7</cp:revision>
  <dcterms:created xsi:type="dcterms:W3CDTF">2015-02-20T16:50:58Z</dcterms:created>
  <dcterms:modified xsi:type="dcterms:W3CDTF">2015-02-20T17:48:16Z</dcterms:modified>
</cp:coreProperties>
</file>